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2" r:id="rId5"/>
    <p:sldId id="277" r:id="rId6"/>
    <p:sldId id="278" r:id="rId7"/>
    <p:sldId id="279" r:id="rId8"/>
    <p:sldId id="275" r:id="rId9"/>
    <p:sldId id="280" r:id="rId10"/>
    <p:sldId id="281" r:id="rId11"/>
    <p:sldId id="282" r:id="rId12"/>
    <p:sldId id="273" r:id="rId13"/>
    <p:sldId id="283" r:id="rId14"/>
    <p:sldId id="290" r:id="rId15"/>
    <p:sldId id="291" r:id="rId16"/>
    <p:sldId id="284" r:id="rId17"/>
    <p:sldId id="289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A6B"/>
    <a:srgbClr val="F79428"/>
    <a:srgbClr val="37B2B7"/>
    <a:srgbClr val="555759"/>
    <a:srgbClr val="F17B23"/>
    <a:srgbClr val="7B7C7E"/>
    <a:srgbClr val="6F6F71"/>
    <a:srgbClr val="4D4D4F"/>
    <a:srgbClr val="276CB5"/>
    <a:srgbClr val="2B5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31C4F-D5B2-46AF-BAA2-C6E3CE0C2681}" v="4" dt="2018-07-31T12:17:35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707" autoAdjust="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e Stjepanovic" userId="6d01cc97-74ab-46d2-9272-db8e563cff9f" providerId="ADAL" clId="{50D31C4F-D5B2-46AF-BAA2-C6E3CE0C2681}"/>
    <pc:docChg chg="undo custSel addSld delSld modSld">
      <pc:chgData name="Ante Stjepanovic" userId="6d01cc97-74ab-46d2-9272-db8e563cff9f" providerId="ADAL" clId="{50D31C4F-D5B2-46AF-BAA2-C6E3CE0C2681}" dt="2018-07-31T12:40:25.869" v="322" actId="2696"/>
      <pc:docMkLst>
        <pc:docMk/>
      </pc:docMkLst>
      <pc:sldChg chg="modSp">
        <pc:chgData name="Ante Stjepanovic" userId="6d01cc97-74ab-46d2-9272-db8e563cff9f" providerId="ADAL" clId="{50D31C4F-D5B2-46AF-BAA2-C6E3CE0C2681}" dt="2018-07-31T12:24:17.181" v="64" actId="14100"/>
        <pc:sldMkLst>
          <pc:docMk/>
          <pc:sldMk cId="0" sldId="273"/>
        </pc:sldMkLst>
        <pc:spChg chg="mod">
          <ac:chgData name="Ante Stjepanovic" userId="6d01cc97-74ab-46d2-9272-db8e563cff9f" providerId="ADAL" clId="{50D31C4F-D5B2-46AF-BAA2-C6E3CE0C2681}" dt="2018-07-31T12:24:17.181" v="64" actId="14100"/>
          <ac:spMkLst>
            <pc:docMk/>
            <pc:sldMk cId="0" sldId="273"/>
            <ac:spMk id="13" creationId="{645D9C52-7DDE-42B1-BA15-A29B27294798}"/>
          </ac:spMkLst>
        </pc:spChg>
      </pc:sldChg>
      <pc:sldChg chg="addSp delSp modSp">
        <pc:chgData name="Ante Stjepanovic" userId="6d01cc97-74ab-46d2-9272-db8e563cff9f" providerId="ADAL" clId="{50D31C4F-D5B2-46AF-BAA2-C6E3CE0C2681}" dt="2018-07-31T12:22:47.268" v="46" actId="20577"/>
        <pc:sldMkLst>
          <pc:docMk/>
          <pc:sldMk cId="0" sldId="275"/>
        </pc:sldMkLst>
        <pc:spChg chg="mod">
          <ac:chgData name="Ante Stjepanovic" userId="6d01cc97-74ab-46d2-9272-db8e563cff9f" providerId="ADAL" clId="{50D31C4F-D5B2-46AF-BAA2-C6E3CE0C2681}" dt="2018-07-31T12:22:47.268" v="46" actId="20577"/>
          <ac:spMkLst>
            <pc:docMk/>
            <pc:sldMk cId="0" sldId="275"/>
            <ac:spMk id="5" creationId="{00000000-0000-0000-0000-000000000000}"/>
          </ac:spMkLst>
        </pc:spChg>
        <pc:picChg chg="del">
          <ac:chgData name="Ante Stjepanovic" userId="6d01cc97-74ab-46d2-9272-db8e563cff9f" providerId="ADAL" clId="{50D31C4F-D5B2-46AF-BAA2-C6E3CE0C2681}" dt="2018-07-31T12:17:15.701" v="0" actId="478"/>
          <ac:picMkLst>
            <pc:docMk/>
            <pc:sldMk cId="0" sldId="275"/>
            <ac:picMk id="3" creationId="{004206DD-9DCB-4058-88F2-5BEEF3809CDC}"/>
          </ac:picMkLst>
        </pc:picChg>
        <pc:picChg chg="add del mod">
          <ac:chgData name="Ante Stjepanovic" userId="6d01cc97-74ab-46d2-9272-db8e563cff9f" providerId="ADAL" clId="{50D31C4F-D5B2-46AF-BAA2-C6E3CE0C2681}" dt="2018-07-31T12:18:08.291" v="7" actId="478"/>
          <ac:picMkLst>
            <pc:docMk/>
            <pc:sldMk cId="0" sldId="275"/>
            <ac:picMk id="4" creationId="{C58DD743-04F3-4D29-AAAE-A0C050D67286}"/>
          </ac:picMkLst>
        </pc:picChg>
        <pc:picChg chg="add mod">
          <ac:chgData name="Ante Stjepanovic" userId="6d01cc97-74ab-46d2-9272-db8e563cff9f" providerId="ADAL" clId="{50D31C4F-D5B2-46AF-BAA2-C6E3CE0C2681}" dt="2018-07-31T12:18:22.634" v="13" actId="1076"/>
          <ac:picMkLst>
            <pc:docMk/>
            <pc:sldMk cId="0" sldId="275"/>
            <ac:picMk id="8" creationId="{E61F08E2-2748-4735-9438-5C9153C03FA9}"/>
          </ac:picMkLst>
        </pc:picChg>
      </pc:sldChg>
      <pc:sldChg chg="modSp">
        <pc:chgData name="Ante Stjepanovic" userId="6d01cc97-74ab-46d2-9272-db8e563cff9f" providerId="ADAL" clId="{50D31C4F-D5B2-46AF-BAA2-C6E3CE0C2681}" dt="2018-07-31T12:21:10.535" v="14" actId="313"/>
        <pc:sldMkLst>
          <pc:docMk/>
          <pc:sldMk cId="3094940038" sldId="282"/>
        </pc:sldMkLst>
        <pc:spChg chg="mod">
          <ac:chgData name="Ante Stjepanovic" userId="6d01cc97-74ab-46d2-9272-db8e563cff9f" providerId="ADAL" clId="{50D31C4F-D5B2-46AF-BAA2-C6E3CE0C2681}" dt="2018-07-31T12:21:10.535" v="14" actId="313"/>
          <ac:spMkLst>
            <pc:docMk/>
            <pc:sldMk cId="3094940038" sldId="282"/>
            <ac:spMk id="4" creationId="{6C5B67AA-FCBF-4773-8CDE-AB8A42E92028}"/>
          </ac:spMkLst>
        </pc:spChg>
      </pc:sldChg>
      <pc:sldChg chg="addSp delSp modSp">
        <pc:chgData name="Ante Stjepanovic" userId="6d01cc97-74ab-46d2-9272-db8e563cff9f" providerId="ADAL" clId="{50D31C4F-D5B2-46AF-BAA2-C6E3CE0C2681}" dt="2018-07-31T12:36:41.409" v="203"/>
        <pc:sldMkLst>
          <pc:docMk/>
          <pc:sldMk cId="1186006535" sldId="283"/>
        </pc:sldMkLst>
        <pc:picChg chg="add del mod">
          <ac:chgData name="Ante Stjepanovic" userId="6d01cc97-74ab-46d2-9272-db8e563cff9f" providerId="ADAL" clId="{50D31C4F-D5B2-46AF-BAA2-C6E3CE0C2681}" dt="2018-07-31T12:36:41.409" v="203"/>
          <ac:picMkLst>
            <pc:docMk/>
            <pc:sldMk cId="1186006535" sldId="283"/>
            <ac:picMk id="4" creationId="{747EC773-4F0D-4DC6-915C-5B7953C714B8}"/>
          </ac:picMkLst>
        </pc:picChg>
        <pc:picChg chg="add del mod">
          <ac:chgData name="Ante Stjepanovic" userId="6d01cc97-74ab-46d2-9272-db8e563cff9f" providerId="ADAL" clId="{50D31C4F-D5B2-46AF-BAA2-C6E3CE0C2681}" dt="2018-07-31T12:36:11.462" v="196"/>
          <ac:picMkLst>
            <pc:docMk/>
            <pc:sldMk cId="1186006535" sldId="283"/>
            <ac:picMk id="8" creationId="{9CA9E7FC-478F-4F4D-B04E-B4186133D2A9}"/>
          </ac:picMkLst>
        </pc:picChg>
      </pc:sldChg>
      <pc:sldChg chg="modSp">
        <pc:chgData name="Ante Stjepanovic" userId="6d01cc97-74ab-46d2-9272-db8e563cff9f" providerId="ADAL" clId="{50D31C4F-D5B2-46AF-BAA2-C6E3CE0C2681}" dt="2018-07-31T12:40:22.413" v="321" actId="20577"/>
        <pc:sldMkLst>
          <pc:docMk/>
          <pc:sldMk cId="3697257628" sldId="284"/>
        </pc:sldMkLst>
        <pc:spChg chg="mod">
          <ac:chgData name="Ante Stjepanovic" userId="6d01cc97-74ab-46d2-9272-db8e563cff9f" providerId="ADAL" clId="{50D31C4F-D5B2-46AF-BAA2-C6E3CE0C2681}" dt="2018-07-31T12:40:22.413" v="321" actId="20577"/>
          <ac:spMkLst>
            <pc:docMk/>
            <pc:sldMk cId="3697257628" sldId="284"/>
            <ac:spMk id="2" creationId="{00000000-0000-0000-0000-000000000000}"/>
          </ac:spMkLst>
        </pc:spChg>
      </pc:sldChg>
      <pc:sldChg chg="add del">
        <pc:chgData name="Ante Stjepanovic" userId="6d01cc97-74ab-46d2-9272-db8e563cff9f" providerId="ADAL" clId="{50D31C4F-D5B2-46AF-BAA2-C6E3CE0C2681}" dt="2018-07-31T12:40:25.869" v="322" actId="2696"/>
        <pc:sldMkLst>
          <pc:docMk/>
          <pc:sldMk cId="707071531" sldId="285"/>
        </pc:sldMkLst>
      </pc:sldChg>
      <pc:sldChg chg="addSp delSp modSp add">
        <pc:chgData name="Ante Stjepanovic" userId="6d01cc97-74ab-46d2-9272-db8e563cff9f" providerId="ADAL" clId="{50D31C4F-D5B2-46AF-BAA2-C6E3CE0C2681}" dt="2018-07-31T12:34:56.629" v="129" actId="113"/>
        <pc:sldMkLst>
          <pc:docMk/>
          <pc:sldMk cId="1371610917" sldId="290"/>
        </pc:sldMkLst>
        <pc:spChg chg="mod">
          <ac:chgData name="Ante Stjepanovic" userId="6d01cc97-74ab-46d2-9272-db8e563cff9f" providerId="ADAL" clId="{50D31C4F-D5B2-46AF-BAA2-C6E3CE0C2681}" dt="2018-07-31T12:25:00.501" v="86" actId="20577"/>
          <ac:spMkLst>
            <pc:docMk/>
            <pc:sldMk cId="1371610917" sldId="290"/>
            <ac:spMk id="2" creationId="{9D1071E3-A99D-4BC3-B476-43664B487C30}"/>
          </ac:spMkLst>
        </pc:spChg>
        <pc:spChg chg="add del mod">
          <ac:chgData name="Ante Stjepanovic" userId="6d01cc97-74ab-46d2-9272-db8e563cff9f" providerId="ADAL" clId="{50D31C4F-D5B2-46AF-BAA2-C6E3CE0C2681}" dt="2018-07-31T12:26:15.760" v="92"/>
          <ac:spMkLst>
            <pc:docMk/>
            <pc:sldMk cId="1371610917" sldId="290"/>
            <ac:spMk id="3" creationId="{730FB1F2-45D7-446D-91FD-2A33D3824A5F}"/>
          </ac:spMkLst>
        </pc:spChg>
        <pc:spChg chg="add mod">
          <ac:chgData name="Ante Stjepanovic" userId="6d01cc97-74ab-46d2-9272-db8e563cff9f" providerId="ADAL" clId="{50D31C4F-D5B2-46AF-BAA2-C6E3CE0C2681}" dt="2018-07-31T12:34:56.629" v="129" actId="113"/>
          <ac:spMkLst>
            <pc:docMk/>
            <pc:sldMk cId="1371610917" sldId="290"/>
            <ac:spMk id="8" creationId="{C17B1501-6605-4FCF-B0C5-5D6FA7A848E4}"/>
          </ac:spMkLst>
        </pc:spChg>
        <pc:picChg chg="add del mod">
          <ac:chgData name="Ante Stjepanovic" userId="6d01cc97-74ab-46d2-9272-db8e563cff9f" providerId="ADAL" clId="{50D31C4F-D5B2-46AF-BAA2-C6E3CE0C2681}" dt="2018-07-31T12:26:08.709" v="90"/>
          <ac:picMkLst>
            <pc:docMk/>
            <pc:sldMk cId="1371610917" sldId="290"/>
            <ac:picMk id="5" creationId="{D76DDC52-7FD8-48AC-BBB5-CFBEBA09D94B}"/>
          </ac:picMkLst>
        </pc:picChg>
        <pc:picChg chg="add mod">
          <ac:chgData name="Ante Stjepanovic" userId="6d01cc97-74ab-46d2-9272-db8e563cff9f" providerId="ADAL" clId="{50D31C4F-D5B2-46AF-BAA2-C6E3CE0C2681}" dt="2018-07-31T12:26:33.322" v="98" actId="1076"/>
          <ac:picMkLst>
            <pc:docMk/>
            <pc:sldMk cId="1371610917" sldId="290"/>
            <ac:picMk id="7" creationId="{8534953F-2AD9-49FB-909D-AE84C1B6127C}"/>
          </ac:picMkLst>
        </pc:picChg>
      </pc:sldChg>
      <pc:sldChg chg="addSp delSp modSp add">
        <pc:chgData name="Ante Stjepanovic" userId="6d01cc97-74ab-46d2-9272-db8e563cff9f" providerId="ADAL" clId="{50D31C4F-D5B2-46AF-BAA2-C6E3CE0C2681}" dt="2018-07-31T12:37:43.845" v="320" actId="790"/>
        <pc:sldMkLst>
          <pc:docMk/>
          <pc:sldMk cId="439912143" sldId="291"/>
        </pc:sldMkLst>
        <pc:spChg chg="mod">
          <ac:chgData name="Ante Stjepanovic" userId="6d01cc97-74ab-46d2-9272-db8e563cff9f" providerId="ADAL" clId="{50D31C4F-D5B2-46AF-BAA2-C6E3CE0C2681}" dt="2018-07-31T12:35:21.301" v="184" actId="20577"/>
          <ac:spMkLst>
            <pc:docMk/>
            <pc:sldMk cId="439912143" sldId="291"/>
            <ac:spMk id="2" creationId="{DEE65289-0A51-4863-8671-0BB87515834D}"/>
          </ac:spMkLst>
        </pc:spChg>
        <pc:spChg chg="mod">
          <ac:chgData name="Ante Stjepanovic" userId="6d01cc97-74ab-46d2-9272-db8e563cff9f" providerId="ADAL" clId="{50D31C4F-D5B2-46AF-BAA2-C6E3CE0C2681}" dt="2018-07-31T12:37:43.845" v="320" actId="790"/>
          <ac:spMkLst>
            <pc:docMk/>
            <pc:sldMk cId="439912143" sldId="291"/>
            <ac:spMk id="3" creationId="{F3649126-708B-48CC-BBEC-CE2D13F1E79F}"/>
          </ac:spMkLst>
        </pc:spChg>
        <pc:picChg chg="add del mod">
          <ac:chgData name="Ante Stjepanovic" userId="6d01cc97-74ab-46d2-9272-db8e563cff9f" providerId="ADAL" clId="{50D31C4F-D5B2-46AF-BAA2-C6E3CE0C2681}" dt="2018-07-31T12:36:02.311" v="192"/>
          <ac:picMkLst>
            <pc:docMk/>
            <pc:sldMk cId="439912143" sldId="291"/>
            <ac:picMk id="5" creationId="{DB82AC11-1284-4AAE-AC8C-64A0F12E9FEE}"/>
          </ac:picMkLst>
        </pc:picChg>
        <pc:picChg chg="add ord">
          <ac:chgData name="Ante Stjepanovic" userId="6d01cc97-74ab-46d2-9272-db8e563cff9f" providerId="ADAL" clId="{50D31C4F-D5B2-46AF-BAA2-C6E3CE0C2681}" dt="2018-07-31T12:36:48.435" v="205" actId="166"/>
          <ac:picMkLst>
            <pc:docMk/>
            <pc:sldMk cId="439912143" sldId="291"/>
            <ac:picMk id="6" creationId="{3D38BBC1-FCD9-4982-8491-90BF5D504903}"/>
          </ac:picMkLst>
        </pc:picChg>
        <pc:picChg chg="add">
          <ac:chgData name="Ante Stjepanovic" userId="6d01cc97-74ab-46d2-9272-db8e563cff9f" providerId="ADAL" clId="{50D31C4F-D5B2-46AF-BAA2-C6E3CE0C2681}" dt="2018-07-31T12:36:42.787" v="204"/>
          <ac:picMkLst>
            <pc:docMk/>
            <pc:sldMk cId="439912143" sldId="291"/>
            <ac:picMk id="7" creationId="{DA046EE5-BBD8-4308-B276-56C8CB15312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400" noProof="0" dirty="0">
                <a:solidFill>
                  <a:schemeClr val="tx2"/>
                </a:solidFill>
              </a:rPr>
              <a:t>Overall Customer Happiness</a:t>
            </a:r>
          </a:p>
        </c:rich>
      </c:tx>
      <c:layout>
        <c:manualLayout>
          <c:xMode val="edge"/>
          <c:yMode val="edge"/>
          <c:x val="0.33169999484546836"/>
          <c:y val="4.12629494994565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752195560162979"/>
          <c:y val="0.28203323412698411"/>
          <c:w val="0.74509470721523685"/>
          <c:h val="0.347608134920634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Great!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accent6"/>
                        </a:solidFill>
                      </a:rPr>
                      <a:t>99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2A-4E1D-BC67-EF424A6CF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How are we doing?</c:v>
                </c:pt>
              </c:strCache>
            </c:strRef>
          </c:cat>
          <c:val>
            <c:numRef>
              <c:f>'[Chart in Microsoft PowerPoint]Sheet1'!$B$2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2A-4E1D-BC67-EF424A6CF69F}"/>
            </c:ext>
          </c:extLst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Not so good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accent6"/>
                        </a:solidFill>
                      </a:rPr>
                      <a:t>1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42A-4E1D-BC67-EF424A6CF69F}"/>
                </c:ext>
              </c:extLst>
            </c:dLbl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</c:f>
              <c:strCache>
                <c:ptCount val="1"/>
                <c:pt idx="0">
                  <c:v>How are we doing?</c:v>
                </c:pt>
              </c:strCache>
            </c:strRef>
          </c:cat>
          <c:val>
            <c:numRef>
              <c:f>'[Chart in Microsoft PowerPoint]Sheet1'!$C$2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2A-4E1D-BC67-EF424A6CF6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08357376"/>
        <c:axId val="808361728"/>
      </c:barChart>
      <c:catAx>
        <c:axId val="80835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361728"/>
        <c:crosses val="autoZero"/>
        <c:auto val="1"/>
        <c:lblAlgn val="ctr"/>
        <c:lblOffset val="100"/>
        <c:noMultiLvlLbl val="0"/>
      </c:catAx>
      <c:valAx>
        <c:axId val="80836172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35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17599729039295"/>
          <c:y val="0.80649626115439865"/>
          <c:w val="0.34695063082370664"/>
          <c:h val="0.16599534620554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8E125-FC59-42F8-9D0E-FE6D95B76DBE}" type="datetimeFigureOut">
              <a:rPr lang="hr-HR" smtClean="0"/>
              <a:pPr/>
              <a:t>31.7.2018.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D056F-75B3-401D-9341-80CD7C74A8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215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AA3B8-2509-4741-A342-B3A63D980E50}" type="datetimeFigureOut">
              <a:rPr lang="hr-HR" smtClean="0"/>
              <a:pPr/>
              <a:t>31.7.2018.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4160C-428A-4200-948E-A3435B1A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787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3720288" y="3688495"/>
            <a:ext cx="7557312" cy="3683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r-HR" sz="2800" spc="300" smtClean="0">
                <a:solidFill>
                  <a:srgbClr val="37B2B7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29"/>
          </p:nvPr>
        </p:nvSpPr>
        <p:spPr>
          <a:xfrm>
            <a:off x="3710763" y="2828253"/>
            <a:ext cx="7557312" cy="73890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r-HR" sz="4500" spc="30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32028" y="4274288"/>
            <a:ext cx="8038214" cy="1588"/>
          </a:xfrm>
          <a:prstGeom prst="line">
            <a:avLst/>
          </a:prstGeom>
          <a:ln w="12700">
            <a:solidFill>
              <a:srgbClr val="37B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97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no subtitle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582850" y="328716"/>
            <a:ext cx="10942400" cy="50641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aseline="0">
                <a:solidFill>
                  <a:srgbClr val="555759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  <a:endParaRPr lang="hr-HR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912" y="1231171"/>
            <a:ext cx="10937387" cy="40550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686A6B"/>
                </a:solidFill>
              </a:defRPr>
            </a:lvl1pPr>
            <a:lvl2pPr marL="288000">
              <a:lnSpc>
                <a:spcPct val="100000"/>
              </a:lnSpc>
              <a:buFont typeface="Wingdings" pitchFamily="2" charset="2"/>
              <a:buChar char="§"/>
              <a:defRPr sz="2200" b="0" i="0">
                <a:solidFill>
                  <a:srgbClr val="37B2B7"/>
                </a:solidFill>
                <a:latin typeface="+mj-lt"/>
                <a:cs typeface="Segoe UI" panose="020B0502040204020203" pitchFamily="34" charset="0"/>
              </a:defRPr>
            </a:lvl2pPr>
            <a:lvl3pPr marL="648000">
              <a:lnSpc>
                <a:spcPct val="100000"/>
              </a:lnSpc>
              <a:spcBef>
                <a:spcPts val="200"/>
              </a:spcBef>
              <a:buFont typeface="Arial" pitchFamily="34" charset="0"/>
              <a:buChar char="•"/>
              <a:defRPr sz="2200" b="0" i="0" u="none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3pPr>
            <a:lvl4pPr marL="12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 sz="2000" baseline="0">
                <a:solidFill>
                  <a:srgbClr val="686A6B"/>
                </a:solidFill>
                <a:latin typeface="+mj-lt"/>
              </a:defRPr>
            </a:lvl4pPr>
            <a:lvl5pPr marL="1656900" indent="-342900" defTabSz="720000">
              <a:lnSpc>
                <a:spcPct val="100000"/>
              </a:lnSpc>
              <a:buFont typeface="Arial" pitchFamily="34" charset="0"/>
              <a:buChar char="•"/>
              <a:defRPr sz="1800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5pPr>
            <a:lvl6pPr>
              <a:buFont typeface="Wingdings" pitchFamily="2" charset="2"/>
              <a:buChar char="§"/>
              <a:defRPr>
                <a:solidFill>
                  <a:srgbClr val="686A6B"/>
                </a:solidFill>
                <a:latin typeface="+mj-lt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6275" y="908475"/>
            <a:ext cx="11119450" cy="1589"/>
          </a:xfrm>
          <a:prstGeom prst="line">
            <a:avLst/>
          </a:prstGeom>
          <a:ln w="12700">
            <a:solidFill>
              <a:srgbClr val="F79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150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no subtitle Bullets and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912" y="1409700"/>
            <a:ext cx="10937387" cy="39051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686A6B"/>
                </a:solidFill>
              </a:defRPr>
            </a:lvl1pPr>
            <a:lvl2pPr marL="288000">
              <a:lnSpc>
                <a:spcPct val="100000"/>
              </a:lnSpc>
              <a:buFont typeface="Wingdings" pitchFamily="2" charset="2"/>
              <a:buChar char="§"/>
              <a:defRPr sz="2200" b="0" i="0">
                <a:solidFill>
                  <a:srgbClr val="37B2B7"/>
                </a:solidFill>
                <a:latin typeface="+mj-lt"/>
                <a:cs typeface="Segoe UI" panose="020B0502040204020203" pitchFamily="34" charset="0"/>
              </a:defRPr>
            </a:lvl2pPr>
            <a:lvl3pPr marL="648000">
              <a:lnSpc>
                <a:spcPct val="100000"/>
              </a:lnSpc>
              <a:spcBef>
                <a:spcPts val="200"/>
              </a:spcBef>
              <a:buFont typeface="Arial" pitchFamily="34" charset="0"/>
              <a:buChar char="•"/>
              <a:defRPr sz="2200" b="0" i="0" u="none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3pPr>
            <a:lvl4pPr marL="12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 sz="2000" baseline="0">
                <a:solidFill>
                  <a:srgbClr val="686A6B"/>
                </a:solidFill>
                <a:latin typeface="+mj-lt"/>
              </a:defRPr>
            </a:lvl4pPr>
            <a:lvl5pPr marL="1656900" indent="-342900" defTabSz="720000">
              <a:lnSpc>
                <a:spcPct val="100000"/>
              </a:lnSpc>
              <a:buFont typeface="Arial" pitchFamily="34" charset="0"/>
              <a:buChar char="•"/>
              <a:defRPr sz="1800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5pPr>
            <a:lvl6pPr>
              <a:buFont typeface="Wingdings" pitchFamily="2" charset="2"/>
              <a:buChar char="§"/>
              <a:defRPr>
                <a:solidFill>
                  <a:srgbClr val="686A6B"/>
                </a:solidFill>
                <a:latin typeface="+mj-lt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1478200" y="328716"/>
            <a:ext cx="10161350" cy="50641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aseline="0">
                <a:solidFill>
                  <a:srgbClr val="555759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  <a:endParaRPr lang="hr-HR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447137" y="946205"/>
            <a:ext cx="10208588" cy="3615"/>
          </a:xfrm>
          <a:prstGeom prst="line">
            <a:avLst/>
          </a:prstGeom>
          <a:ln w="12700">
            <a:solidFill>
              <a:srgbClr val="F79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150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85714" y="6356350"/>
            <a:ext cx="468084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19BD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44371D54-D43E-456E-9842-2FC7FBFE81CE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33" hasCustomPrompt="1"/>
          </p:nvPr>
        </p:nvSpPr>
        <p:spPr>
          <a:xfrm>
            <a:off x="606914" y="1241826"/>
            <a:ext cx="3307861" cy="4055086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2200">
                <a:solidFill>
                  <a:srgbClr val="686A6B"/>
                </a:solidFill>
              </a:defRPr>
            </a:lvl1pPr>
            <a:lvl2pPr marL="288000">
              <a:lnSpc>
                <a:spcPct val="100000"/>
              </a:lnSpc>
              <a:buFont typeface="Wingdings" pitchFamily="2" charset="2"/>
              <a:buChar char="§"/>
              <a:defRPr sz="2200" b="0" i="0">
                <a:solidFill>
                  <a:srgbClr val="37B2B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648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defRPr sz="2200" b="0" i="0" u="none">
                <a:solidFill>
                  <a:srgbClr val="686A6B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080000" indent="-180000">
              <a:spcBef>
                <a:spcPts val="600"/>
              </a:spcBef>
              <a:buFont typeface="Wingdings" pitchFamily="2" charset="2"/>
              <a:buChar char="§"/>
              <a:defRPr sz="2000">
                <a:solidFill>
                  <a:srgbClr val="686A6B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440000" indent="-126000" defTabSz="720000">
              <a:buFont typeface="Arial" panose="020B0604020202020204" pitchFamily="34" charset="0"/>
              <a:buChar char="•"/>
              <a:defRPr sz="1800">
                <a:solidFill>
                  <a:srgbClr val="686A6B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34" hasCustomPrompt="1"/>
          </p:nvPr>
        </p:nvSpPr>
        <p:spPr>
          <a:xfrm>
            <a:off x="4442070" y="1241826"/>
            <a:ext cx="3307861" cy="4055086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2200">
                <a:solidFill>
                  <a:srgbClr val="686A6B"/>
                </a:solidFill>
              </a:defRPr>
            </a:lvl1pPr>
            <a:lvl2pPr marL="288000">
              <a:lnSpc>
                <a:spcPct val="100000"/>
              </a:lnSpc>
              <a:buFont typeface="Wingdings" pitchFamily="2" charset="2"/>
              <a:buChar char="§"/>
              <a:defRPr sz="2200" b="0" i="0">
                <a:solidFill>
                  <a:srgbClr val="37B2B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648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defRPr sz="2200" b="0" i="0" u="none">
                <a:solidFill>
                  <a:srgbClr val="686A6B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080000" indent="-180000">
              <a:spcBef>
                <a:spcPts val="600"/>
              </a:spcBef>
              <a:buFont typeface="Wingdings" pitchFamily="2" charset="2"/>
              <a:buChar char="§"/>
              <a:defRPr sz="2000">
                <a:solidFill>
                  <a:srgbClr val="686A6B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440000" indent="-126000" defTabSz="720000">
              <a:buFont typeface="Arial" panose="020B0604020202020204" pitchFamily="34" charset="0"/>
              <a:buChar char="•"/>
              <a:defRPr sz="1800">
                <a:solidFill>
                  <a:srgbClr val="686A6B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35" hasCustomPrompt="1"/>
          </p:nvPr>
        </p:nvSpPr>
        <p:spPr>
          <a:xfrm>
            <a:off x="8233020" y="1241826"/>
            <a:ext cx="3307861" cy="4055086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2200">
                <a:solidFill>
                  <a:srgbClr val="686A6B"/>
                </a:solidFill>
              </a:defRPr>
            </a:lvl1pPr>
            <a:lvl2pPr marL="288000">
              <a:lnSpc>
                <a:spcPct val="100000"/>
              </a:lnSpc>
              <a:buFont typeface="Wingdings" pitchFamily="2" charset="2"/>
              <a:buChar char="§"/>
              <a:defRPr sz="2200" b="0" i="0">
                <a:solidFill>
                  <a:srgbClr val="37B2B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648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defRPr sz="2200" b="0" i="0" u="none">
                <a:solidFill>
                  <a:srgbClr val="686A6B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080000" indent="-180000">
              <a:spcBef>
                <a:spcPts val="600"/>
              </a:spcBef>
              <a:buFont typeface="Wingdings" pitchFamily="2" charset="2"/>
              <a:buChar char="§"/>
              <a:defRPr sz="2000">
                <a:solidFill>
                  <a:srgbClr val="686A6B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440000" indent="-126000" defTabSz="720000">
              <a:buFont typeface="Arial" panose="020B0604020202020204" pitchFamily="34" charset="0"/>
              <a:buChar char="•"/>
              <a:defRPr sz="1800">
                <a:solidFill>
                  <a:srgbClr val="686A6B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582850" y="328716"/>
            <a:ext cx="10942400" cy="50641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aseline="0">
                <a:solidFill>
                  <a:srgbClr val="555759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  <a:endParaRPr lang="hr-HR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6275" y="908475"/>
            <a:ext cx="11119450" cy="1589"/>
          </a:xfrm>
          <a:prstGeom prst="line">
            <a:avLst/>
          </a:prstGeom>
          <a:ln w="12700">
            <a:solidFill>
              <a:srgbClr val="F79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344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7226" y="2733250"/>
            <a:ext cx="1199606" cy="2762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300">
                <a:solidFill>
                  <a:srgbClr val="37B2B7"/>
                </a:solidFill>
                <a:latin typeface="+mn-lt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 algn="r">
              <a:buNone/>
              <a:defRPr sz="1300"/>
            </a:lvl5pPr>
          </a:lstStyle>
          <a:p>
            <a:pPr lvl="0"/>
            <a:r>
              <a:rPr lang="hr-HR" dirty="0"/>
              <a:t>ADDRESS: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7143749" y="1234105"/>
            <a:ext cx="4419601" cy="3665080"/>
          </a:xfrm>
          <a:prstGeom prst="rect">
            <a:avLst/>
          </a:prstGeom>
        </p:spPr>
        <p:txBody>
          <a:bodyPr lIns="0" tIns="0" bIns="0"/>
          <a:lstStyle>
            <a:lvl1pPr marL="0" indent="0">
              <a:buFontTx/>
              <a:buNone/>
              <a:defRPr sz="1600" b="1">
                <a:solidFill>
                  <a:srgbClr val="686A6B"/>
                </a:solidFill>
                <a:latin typeface="+mj-lt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37B2B7"/>
                </a:solidFill>
              </a:defRPr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015765" y="2733250"/>
            <a:ext cx="4648197" cy="2762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rgbClr val="6F6F7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dirty="0" err="1"/>
              <a:t>Address</a:t>
            </a:r>
            <a:r>
              <a:rPr lang="hr-HR" dirty="0"/>
              <a:t> Name 1, HR - 10000 Zagreb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57226" y="3099011"/>
            <a:ext cx="1199606" cy="2762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300">
                <a:solidFill>
                  <a:srgbClr val="37B2B7"/>
                </a:solidFill>
                <a:latin typeface="+mn-lt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 algn="r">
              <a:buNone/>
              <a:defRPr sz="1300"/>
            </a:lvl5pPr>
          </a:lstStyle>
          <a:p>
            <a:pPr lvl="0"/>
            <a:r>
              <a:rPr lang="hr-HR" dirty="0"/>
              <a:t>E-MAIL: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2015765" y="3099011"/>
            <a:ext cx="4648197" cy="2762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686A6B"/>
                </a:solidFill>
                <a:latin typeface="+mj-lt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dirty="0"/>
              <a:t>name@mail.com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657226" y="3462863"/>
            <a:ext cx="1199606" cy="2762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300">
                <a:solidFill>
                  <a:srgbClr val="37B2B7"/>
                </a:solidFill>
                <a:latin typeface="+mn-lt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 algn="r">
              <a:buNone/>
              <a:defRPr sz="1300"/>
            </a:lvl5pPr>
          </a:lstStyle>
          <a:p>
            <a:pPr lvl="0"/>
            <a:r>
              <a:rPr lang="hr-HR" dirty="0"/>
              <a:t>WEB SITE: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2015765" y="3462863"/>
            <a:ext cx="4648197" cy="2762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rgbClr val="686A6B"/>
                </a:solidFill>
                <a:latin typeface="+mj-lt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dirty="0"/>
              <a:t>www.site.com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657226" y="3826715"/>
            <a:ext cx="1199606" cy="2762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1300">
                <a:solidFill>
                  <a:srgbClr val="37B2B7"/>
                </a:solidFill>
                <a:latin typeface="+mn-lt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 algn="r">
              <a:buNone/>
              <a:defRPr sz="1300"/>
            </a:lvl5pPr>
          </a:lstStyle>
          <a:p>
            <a:pPr lvl="0"/>
            <a:r>
              <a:rPr lang="hr-HR" dirty="0"/>
              <a:t>PHONE: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2015765" y="3826715"/>
            <a:ext cx="4648197" cy="2762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rgbClr val="686A6B"/>
                </a:solidFill>
                <a:latin typeface="+mj-lt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dirty="0"/>
              <a:t>0038 1 567 235</a:t>
            </a:r>
          </a:p>
        </p:txBody>
      </p:sp>
      <p:pic>
        <p:nvPicPr>
          <p:cNvPr id="23" name="Picture 15" descr="twitter.png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3" t="-7143" r="-7143" b="-7143"/>
          <a:stretch/>
        </p:blipFill>
        <p:spPr bwMode="auto">
          <a:xfrm>
            <a:off x="1568832" y="4564530"/>
            <a:ext cx="288000" cy="288000"/>
          </a:xfrm>
          <a:prstGeom prst="rect">
            <a:avLst/>
          </a:prstGeom>
          <a:solidFill>
            <a:srgbClr val="519BD4"/>
          </a:solidFill>
          <a:ln>
            <a:noFill/>
          </a:ln>
        </p:spPr>
      </p:pic>
      <p:pic>
        <p:nvPicPr>
          <p:cNvPr id="24" name="Picture 19" descr="facebook.png"/>
          <p:cNvPicPr preferRelativeResize="0"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3" t="-7143" r="-7143" b="-7143"/>
          <a:stretch/>
        </p:blipFill>
        <p:spPr bwMode="auto">
          <a:xfrm>
            <a:off x="1568832" y="4189735"/>
            <a:ext cx="288000" cy="288000"/>
          </a:xfrm>
          <a:prstGeom prst="rect">
            <a:avLst/>
          </a:prstGeom>
          <a:solidFill>
            <a:srgbClr val="519BD4"/>
          </a:solidFill>
          <a:ln>
            <a:noFill/>
          </a:ln>
        </p:spPr>
      </p:pic>
      <p:sp>
        <p:nvSpPr>
          <p:cNvPr id="25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2015765" y="4183827"/>
            <a:ext cx="4648197" cy="2762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rgbClr val="686A6B"/>
                </a:solidFill>
                <a:latin typeface="+mj-lt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dirty="0"/>
              <a:t>/fb.name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26" hasCustomPrompt="1"/>
          </p:nvPr>
        </p:nvSpPr>
        <p:spPr>
          <a:xfrm>
            <a:off x="2015765" y="4557548"/>
            <a:ext cx="4648197" cy="2762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rgbClr val="686A6B"/>
                </a:solidFill>
                <a:latin typeface="+mj-lt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dirty="0"/>
              <a:t>/tw.name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57225" y="1235694"/>
            <a:ext cx="6007100" cy="108547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686A6B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582850" y="328716"/>
            <a:ext cx="10942400" cy="50641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aseline="0">
                <a:solidFill>
                  <a:srgbClr val="555759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  <a:endParaRPr lang="hr-HR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36275" y="908475"/>
            <a:ext cx="11119450" cy="1589"/>
          </a:xfrm>
          <a:prstGeom prst="line">
            <a:avLst/>
          </a:prstGeom>
          <a:ln w="12700">
            <a:solidFill>
              <a:srgbClr val="F79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78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168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37B2B7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916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-demo-q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173579" y="3032303"/>
            <a:ext cx="5009439" cy="793394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Demo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6340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-demo-q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173579" y="3032303"/>
            <a:ext cx="5009439" cy="793394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634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008982" y="3045619"/>
            <a:ext cx="8174037" cy="766763"/>
          </a:xfrm>
          <a:prstGeom prst="rect">
            <a:avLst/>
          </a:prstGeom>
        </p:spPr>
        <p:txBody>
          <a:bodyPr anchor="b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076893" y="4104168"/>
            <a:ext cx="8038214" cy="1588"/>
          </a:xfrm>
          <a:prstGeom prst="line">
            <a:avLst/>
          </a:prstGeom>
          <a:ln w="12700">
            <a:solidFill>
              <a:srgbClr val="F79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9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232484" y="2700588"/>
            <a:ext cx="6950535" cy="1456824"/>
          </a:xfrm>
          <a:prstGeom prst="rect">
            <a:avLst/>
          </a:prstGeom>
        </p:spPr>
        <p:txBody>
          <a:bodyPr anchor="ctr"/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31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008982" y="2390775"/>
            <a:ext cx="8174037" cy="2143125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076893" y="2392326"/>
            <a:ext cx="8038214" cy="1588"/>
          </a:xfrm>
          <a:prstGeom prst="line">
            <a:avLst/>
          </a:prstGeom>
          <a:ln w="12700">
            <a:solidFill>
              <a:srgbClr val="F79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076893" y="4533014"/>
            <a:ext cx="8038214" cy="1588"/>
          </a:xfrm>
          <a:prstGeom prst="line">
            <a:avLst/>
          </a:prstGeom>
          <a:ln w="12700">
            <a:solidFill>
              <a:srgbClr val="F79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51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582849" y="328716"/>
            <a:ext cx="10978347" cy="50641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aseline="0">
                <a:solidFill>
                  <a:srgbClr val="555759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  <a:endParaRPr lang="hr-HR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60848" y="3708456"/>
            <a:ext cx="2743200" cy="3433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>
                <a:solidFill>
                  <a:srgbClr val="37B2B7"/>
                </a:solidFill>
                <a:latin typeface="Segoe UI Light" panose="020B0502040204020203" pitchFamily="34" charset="0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>
              <a:buNone/>
              <a:defRPr/>
            </a:lvl5pPr>
          </a:lstStyle>
          <a:p>
            <a:pPr lvl="0"/>
            <a:r>
              <a:rPr lang="en-US" dirty="0" err="1"/>
              <a:t>Ime</a:t>
            </a:r>
            <a:r>
              <a:rPr lang="en-US" dirty="0"/>
              <a:t> I </a:t>
            </a:r>
            <a:r>
              <a:rPr lang="en-US" dirty="0" err="1"/>
              <a:t>prezime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860848" y="4067967"/>
            <a:ext cx="2743200" cy="42783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 sz="2000" b="0">
                <a:solidFill>
                  <a:srgbClr val="686A6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108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648000" indent="-216000">
              <a:defRPr sz="1600">
                <a:solidFill>
                  <a:schemeClr val="tx1"/>
                </a:solidFill>
              </a:defRPr>
            </a:lvl3pPr>
            <a:lvl4pPr marL="1080000">
              <a:defRPr/>
            </a:lvl4pPr>
            <a:lvl5pPr marL="1211400" indent="0">
              <a:buNone/>
              <a:defRPr/>
            </a:lvl5pPr>
          </a:lstStyle>
          <a:p>
            <a:pPr lvl="0"/>
            <a:r>
              <a:rPr lang="hr-HR" dirty="0"/>
              <a:t>Titula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37"/>
          </p:nvPr>
        </p:nvSpPr>
        <p:spPr>
          <a:xfrm>
            <a:off x="1425934" y="1836561"/>
            <a:ext cx="1613028" cy="1616498"/>
          </a:xfrm>
          <a:prstGeom prst="flowChartConnector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7B2B7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314825" y="1526446"/>
            <a:ext cx="7229474" cy="40550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686A6B"/>
                </a:solidFill>
              </a:defRPr>
            </a:lvl1pPr>
            <a:lvl2pPr marL="288000">
              <a:lnSpc>
                <a:spcPct val="100000"/>
              </a:lnSpc>
              <a:buFont typeface="Wingdings" pitchFamily="2" charset="2"/>
              <a:buChar char="§"/>
              <a:defRPr sz="2200" b="0" i="0">
                <a:solidFill>
                  <a:srgbClr val="37B2B7"/>
                </a:solidFill>
                <a:latin typeface="+mj-lt"/>
                <a:cs typeface="Segoe UI" panose="020B0502040204020203" pitchFamily="34" charset="0"/>
              </a:defRPr>
            </a:lvl2pPr>
            <a:lvl3pPr marL="648000">
              <a:lnSpc>
                <a:spcPct val="100000"/>
              </a:lnSpc>
              <a:spcBef>
                <a:spcPts val="200"/>
              </a:spcBef>
              <a:buFont typeface="Arial" pitchFamily="34" charset="0"/>
              <a:buChar char="•"/>
              <a:defRPr sz="2200" b="0" i="0" u="none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3pPr>
            <a:lvl4pPr marL="12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 sz="2000" baseline="0">
                <a:solidFill>
                  <a:srgbClr val="686A6B"/>
                </a:solidFill>
                <a:latin typeface="+mj-lt"/>
              </a:defRPr>
            </a:lvl4pPr>
            <a:lvl5pPr marL="1656900" indent="-342900" defTabSz="720000">
              <a:lnSpc>
                <a:spcPct val="100000"/>
              </a:lnSpc>
              <a:buFont typeface="Arial" pitchFamily="34" charset="0"/>
              <a:buChar char="•"/>
              <a:defRPr sz="1800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5pPr>
            <a:lvl6pPr>
              <a:buFont typeface="Wingdings" pitchFamily="2" charset="2"/>
              <a:buChar char="§"/>
              <a:defRPr>
                <a:solidFill>
                  <a:srgbClr val="686A6B"/>
                </a:solidFill>
                <a:latin typeface="+mj-lt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36275" y="1282185"/>
            <a:ext cx="11119450" cy="1589"/>
          </a:xfrm>
          <a:prstGeom prst="line">
            <a:avLst/>
          </a:prstGeom>
          <a:ln w="12700">
            <a:solidFill>
              <a:srgbClr val="F79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5"/>
          <p:cNvSpPr>
            <a:spLocks noGrp="1"/>
          </p:cNvSpPr>
          <p:nvPr>
            <p:ph type="body" sz="quarter" idx="38"/>
          </p:nvPr>
        </p:nvSpPr>
        <p:spPr>
          <a:xfrm>
            <a:off x="588398" y="908625"/>
            <a:ext cx="10972800" cy="243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r-HR" sz="2300" smtClean="0">
                <a:solidFill>
                  <a:srgbClr val="686A6B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4570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w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912" y="1526446"/>
            <a:ext cx="10937387" cy="40550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686A6B"/>
                </a:solidFill>
              </a:defRPr>
            </a:lvl1pPr>
            <a:lvl2pPr marL="288000">
              <a:lnSpc>
                <a:spcPct val="100000"/>
              </a:lnSpc>
              <a:buFont typeface="Wingdings" pitchFamily="2" charset="2"/>
              <a:buChar char="§"/>
              <a:defRPr sz="2200" b="0" i="0">
                <a:solidFill>
                  <a:srgbClr val="37B2B7"/>
                </a:solidFill>
                <a:latin typeface="+mj-lt"/>
                <a:cs typeface="Segoe UI" panose="020B0502040204020203" pitchFamily="34" charset="0"/>
              </a:defRPr>
            </a:lvl2pPr>
            <a:lvl3pPr marL="648000">
              <a:lnSpc>
                <a:spcPct val="100000"/>
              </a:lnSpc>
              <a:spcBef>
                <a:spcPts val="200"/>
              </a:spcBef>
              <a:buFont typeface="Arial" pitchFamily="34" charset="0"/>
              <a:buChar char="•"/>
              <a:defRPr sz="2200" b="0" i="0" u="none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3pPr>
            <a:lvl4pPr marL="12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 sz="2000" baseline="0">
                <a:solidFill>
                  <a:srgbClr val="686A6B"/>
                </a:solidFill>
                <a:latin typeface="+mj-lt"/>
              </a:defRPr>
            </a:lvl4pPr>
            <a:lvl5pPr marL="1656900" indent="-342900" defTabSz="720000">
              <a:lnSpc>
                <a:spcPct val="100000"/>
              </a:lnSpc>
              <a:buFont typeface="Arial" pitchFamily="34" charset="0"/>
              <a:buChar char="•"/>
              <a:defRPr sz="1800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5pPr>
            <a:lvl6pPr>
              <a:buFont typeface="Wingdings" pitchFamily="2" charset="2"/>
              <a:buChar char="§"/>
              <a:defRPr>
                <a:solidFill>
                  <a:srgbClr val="686A6B"/>
                </a:solidFill>
                <a:latin typeface="+mj-lt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582849" y="328716"/>
            <a:ext cx="10978347" cy="50641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aseline="0">
                <a:solidFill>
                  <a:srgbClr val="555759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  <a:endParaRPr lang="hr-HR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36275" y="1282185"/>
            <a:ext cx="11119450" cy="1589"/>
          </a:xfrm>
          <a:prstGeom prst="line">
            <a:avLst/>
          </a:prstGeom>
          <a:ln w="12700">
            <a:solidFill>
              <a:srgbClr val="F79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5"/>
          <p:cNvSpPr>
            <a:spLocks noGrp="1"/>
          </p:cNvSpPr>
          <p:nvPr>
            <p:ph type="body" sz="quarter" idx="38"/>
          </p:nvPr>
        </p:nvSpPr>
        <p:spPr>
          <a:xfrm>
            <a:off x="588398" y="908625"/>
            <a:ext cx="10972800" cy="243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r-HR" sz="2300" smtClean="0">
                <a:solidFill>
                  <a:srgbClr val="686A6B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4387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w subtitle and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912" y="1526446"/>
            <a:ext cx="10937387" cy="40550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686A6B"/>
                </a:solidFill>
              </a:defRPr>
            </a:lvl1pPr>
            <a:lvl2pPr marL="288000">
              <a:lnSpc>
                <a:spcPct val="100000"/>
              </a:lnSpc>
              <a:buFont typeface="Wingdings" pitchFamily="2" charset="2"/>
              <a:buChar char="§"/>
              <a:defRPr sz="2200" b="0" i="0">
                <a:solidFill>
                  <a:srgbClr val="37B2B7"/>
                </a:solidFill>
                <a:latin typeface="+mj-lt"/>
                <a:cs typeface="Segoe UI" panose="020B0502040204020203" pitchFamily="34" charset="0"/>
              </a:defRPr>
            </a:lvl2pPr>
            <a:lvl3pPr marL="648000">
              <a:lnSpc>
                <a:spcPct val="100000"/>
              </a:lnSpc>
              <a:spcBef>
                <a:spcPts val="200"/>
              </a:spcBef>
              <a:buFont typeface="Arial" pitchFamily="34" charset="0"/>
              <a:buChar char="•"/>
              <a:defRPr sz="2200" b="0" i="0" u="none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3pPr>
            <a:lvl4pPr marL="12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 sz="2000" baseline="0">
                <a:solidFill>
                  <a:srgbClr val="686A6B"/>
                </a:solidFill>
                <a:latin typeface="+mj-lt"/>
              </a:defRPr>
            </a:lvl4pPr>
            <a:lvl5pPr marL="1656900" indent="-342900" defTabSz="720000">
              <a:lnSpc>
                <a:spcPct val="100000"/>
              </a:lnSpc>
              <a:buFont typeface="Arial" pitchFamily="34" charset="0"/>
              <a:buChar char="•"/>
              <a:defRPr sz="1800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5pPr>
            <a:lvl6pPr>
              <a:buFont typeface="Wingdings" pitchFamily="2" charset="2"/>
              <a:buChar char="§"/>
              <a:defRPr>
                <a:solidFill>
                  <a:srgbClr val="686A6B"/>
                </a:solidFill>
                <a:latin typeface="+mj-lt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1478200" y="328716"/>
            <a:ext cx="10161350" cy="50641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aseline="0">
                <a:solidFill>
                  <a:srgbClr val="555759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  <a:endParaRPr lang="hr-HR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1502263" y="908625"/>
            <a:ext cx="10137287" cy="243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r-HR" sz="2300" smtClean="0">
                <a:solidFill>
                  <a:srgbClr val="686A6B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447137" y="1280160"/>
            <a:ext cx="10208588" cy="3615"/>
          </a:xfrm>
          <a:prstGeom prst="line">
            <a:avLst/>
          </a:prstGeom>
          <a:ln w="12700">
            <a:solidFill>
              <a:srgbClr val="F79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4387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w subtitle color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582850" y="328716"/>
            <a:ext cx="10942400" cy="50641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aseline="0">
                <a:solidFill>
                  <a:srgbClr val="555759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  <a:endParaRPr lang="hr-HR" dirty="0"/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606913" y="908625"/>
            <a:ext cx="10946912" cy="243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r-HR" sz="2300" smtClean="0">
                <a:solidFill>
                  <a:srgbClr val="686A6B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912" y="1564546"/>
            <a:ext cx="10937387" cy="405508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686A6B"/>
                </a:solidFill>
              </a:defRPr>
            </a:lvl1pPr>
            <a:lvl2pPr marL="288000">
              <a:lnSpc>
                <a:spcPct val="100000"/>
              </a:lnSpc>
              <a:buFont typeface="Wingdings" pitchFamily="2" charset="2"/>
              <a:buChar char="§"/>
              <a:defRPr sz="2200" b="0" i="0">
                <a:solidFill>
                  <a:srgbClr val="37B2B7"/>
                </a:solidFill>
                <a:latin typeface="+mj-lt"/>
                <a:cs typeface="Segoe UI" panose="020B0502040204020203" pitchFamily="34" charset="0"/>
              </a:defRPr>
            </a:lvl2pPr>
            <a:lvl3pPr marL="648000">
              <a:lnSpc>
                <a:spcPct val="100000"/>
              </a:lnSpc>
              <a:spcBef>
                <a:spcPts val="200"/>
              </a:spcBef>
              <a:buFont typeface="Arial" pitchFamily="34" charset="0"/>
              <a:buChar char="•"/>
              <a:defRPr sz="2200" b="0" i="0" u="none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3pPr>
            <a:lvl4pPr marL="12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 sz="2000" baseline="0">
                <a:solidFill>
                  <a:srgbClr val="686A6B"/>
                </a:solidFill>
                <a:latin typeface="+mj-lt"/>
              </a:defRPr>
            </a:lvl4pPr>
            <a:lvl5pPr marL="1656900" indent="-342900" defTabSz="720000" rtl="0">
              <a:lnSpc>
                <a:spcPct val="100000"/>
              </a:lnSpc>
              <a:buFont typeface="Arial" pitchFamily="34" charset="0"/>
              <a:buChar char="•"/>
              <a:defRPr sz="1800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5pPr>
            <a:lvl6pPr>
              <a:buFont typeface="Wingdings" pitchFamily="2" charset="2"/>
              <a:buChar char="§"/>
              <a:defRPr>
                <a:solidFill>
                  <a:srgbClr val="686A6B"/>
                </a:solidFill>
                <a:latin typeface="+mj-lt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387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w subtitle color line and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912" y="1564546"/>
            <a:ext cx="10937387" cy="405508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686A6B"/>
                </a:solidFill>
              </a:defRPr>
            </a:lvl1pPr>
            <a:lvl2pPr marL="288000">
              <a:lnSpc>
                <a:spcPct val="100000"/>
              </a:lnSpc>
              <a:buFont typeface="Wingdings" pitchFamily="2" charset="2"/>
              <a:buChar char="§"/>
              <a:defRPr sz="2200" b="0" i="0">
                <a:solidFill>
                  <a:srgbClr val="37B2B7"/>
                </a:solidFill>
                <a:latin typeface="+mj-lt"/>
                <a:cs typeface="Segoe UI" panose="020B0502040204020203" pitchFamily="34" charset="0"/>
              </a:defRPr>
            </a:lvl2pPr>
            <a:lvl3pPr marL="648000">
              <a:lnSpc>
                <a:spcPct val="100000"/>
              </a:lnSpc>
              <a:spcBef>
                <a:spcPts val="200"/>
              </a:spcBef>
              <a:buFont typeface="Arial" pitchFamily="34" charset="0"/>
              <a:buChar char="•"/>
              <a:defRPr sz="2200" b="0" i="0" u="none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3pPr>
            <a:lvl4pPr marL="12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 sz="2000" baseline="0">
                <a:solidFill>
                  <a:srgbClr val="686A6B"/>
                </a:solidFill>
                <a:latin typeface="+mj-lt"/>
              </a:defRPr>
            </a:lvl4pPr>
            <a:lvl5pPr marL="1656900" indent="-342900" defTabSz="720000" rtl="0">
              <a:lnSpc>
                <a:spcPct val="100000"/>
              </a:lnSpc>
              <a:buFont typeface="Arial" pitchFamily="34" charset="0"/>
              <a:buChar char="•"/>
              <a:defRPr sz="1800">
                <a:solidFill>
                  <a:srgbClr val="686A6B"/>
                </a:solidFill>
                <a:latin typeface="+mj-lt"/>
                <a:cs typeface="Segoe UI" panose="020B0502040204020203" pitchFamily="34" charset="0"/>
              </a:defRPr>
            </a:lvl5pPr>
            <a:lvl6pPr>
              <a:buFont typeface="Wingdings" pitchFamily="2" charset="2"/>
              <a:buChar char="§"/>
              <a:defRPr>
                <a:solidFill>
                  <a:srgbClr val="686A6B"/>
                </a:solidFill>
                <a:latin typeface="+mj-lt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1478200" y="328716"/>
            <a:ext cx="10161350" cy="50641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aseline="0">
                <a:solidFill>
                  <a:srgbClr val="555759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  <a:endParaRPr lang="hr-HR" dirty="0"/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1502263" y="908625"/>
            <a:ext cx="10137287" cy="243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r-HR" sz="2300" smtClean="0">
                <a:solidFill>
                  <a:srgbClr val="686A6B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4387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04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8" r:id="rId3"/>
    <p:sldLayoutId id="2147483677" r:id="rId4"/>
    <p:sldLayoutId id="2147483663" r:id="rId5"/>
    <p:sldLayoutId id="2147483689" r:id="rId6"/>
    <p:sldLayoutId id="2147483693" r:id="rId7"/>
    <p:sldLayoutId id="2147483692" r:id="rId8"/>
    <p:sldLayoutId id="2147483694" r:id="rId9"/>
    <p:sldLayoutId id="2147483687" r:id="rId10"/>
    <p:sldLayoutId id="2147483695" r:id="rId11"/>
    <p:sldLayoutId id="2147483664" r:id="rId12"/>
    <p:sldLayoutId id="2147483673" r:id="rId13"/>
    <p:sldLayoutId id="2147483668" r:id="rId14"/>
    <p:sldLayoutId id="2147483691" r:id="rId15"/>
    <p:sldLayoutId id="2147483682" r:id="rId16"/>
    <p:sldLayoutId id="2147483690" r:id="rId17"/>
  </p:sldLayoutIdLst>
  <p:hf hdr="0" ftr="0"/>
  <p:txStyles>
    <p:titleStyle>
      <a:lvl1pPr marL="72000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600" kern="1200" baseline="0">
          <a:solidFill>
            <a:srgbClr val="54A1D1"/>
          </a:solidFill>
          <a:latin typeface="Segoe UI Light" panose="020B0502040204020203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00"/>
        </a:spcBef>
        <a:buFontTx/>
        <a:buNone/>
        <a:defRPr sz="2400" kern="1200">
          <a:solidFill>
            <a:srgbClr val="54A1D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08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rgbClr val="54A1D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76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2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838383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yskit.com/" TargetMode="External"/><Relationship Id="rId3" Type="http://schemas.openxmlformats.org/officeDocument/2006/relationships/image" Target="../media/image33.png"/><Relationship Id="rId7" Type="http://schemas.openxmlformats.org/officeDocument/2006/relationships/hyperlink" Target="mailto:sales@syskit.com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support@syskit.com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3649508" y="3728955"/>
            <a:ext cx="8542492" cy="368300"/>
          </a:xfrm>
        </p:spPr>
        <p:txBody>
          <a:bodyPr/>
          <a:lstStyle/>
          <a:p>
            <a:r>
              <a:rPr lang="hr-HR" dirty="0"/>
              <a:t>SharePoint Monitoring &amp; </a:t>
            </a:r>
            <a:r>
              <a:rPr lang="en-US" dirty="0"/>
              <a:t>Troubleshooting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9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hr-HR" dirty="0">
                <a:solidFill>
                  <a:schemeClr val="accent6"/>
                </a:solidFill>
              </a:rPr>
              <a:t>SysKit </a:t>
            </a:r>
            <a:r>
              <a:rPr lang="hr-HR" dirty="0" err="1">
                <a:solidFill>
                  <a:schemeClr val="accent6"/>
                </a:solidFill>
              </a:rPr>
              <a:t>Insights</a:t>
            </a:r>
            <a:r>
              <a:rPr lang="hr-HR" dirty="0">
                <a:solidFill>
                  <a:schemeClr val="accent6"/>
                </a:solidFill>
              </a:rPr>
              <a:t>	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hr-HR" dirty="0" err="1"/>
              <a:t>Intelligent</a:t>
            </a:r>
            <a:r>
              <a:rPr lang="hr-HR" dirty="0"/>
              <a:t> </a:t>
            </a:r>
            <a:r>
              <a:rPr lang="hr-HR" dirty="0" err="1"/>
              <a:t>Alerts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045A7A-1581-4AED-9222-AEBEBA236D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14" y="1456566"/>
            <a:ext cx="5154402" cy="3989374"/>
          </a:xfrm>
        </p:spPr>
        <p:txBody>
          <a:bodyPr/>
          <a:lstStyle/>
          <a:p>
            <a:pPr marL="342900" indent="-342900">
              <a:lnSpc>
                <a:spcPts val="2600"/>
              </a:lnSpc>
              <a:buClr>
                <a:schemeClr val="bg1"/>
              </a:buClr>
              <a:buSzPct val="80000"/>
              <a:buFont typeface="Segoe MDL2 Assets" panose="050A0102010101010101" pitchFamily="18" charset="0"/>
              <a:buChar char=""/>
            </a:pPr>
            <a:r>
              <a:rPr lang="en-US" dirty="0"/>
              <a:t>Insights' intelligent alerting system monitors </a:t>
            </a:r>
            <a:r>
              <a:rPr lang="en-US" b="1" i="1" dirty="0"/>
              <a:t>server performance</a:t>
            </a:r>
            <a:r>
              <a:rPr lang="en-US" dirty="0"/>
              <a:t>, </a:t>
            </a:r>
            <a:r>
              <a:rPr lang="en-US" b="1" i="1" dirty="0"/>
              <a:t>SharePoint status</a:t>
            </a:r>
            <a:r>
              <a:rPr lang="en-US" dirty="0"/>
              <a:t>, and all relevant </a:t>
            </a:r>
            <a:r>
              <a:rPr lang="en-US" b="1" i="1" dirty="0"/>
              <a:t>SharePoint Events</a:t>
            </a:r>
            <a:r>
              <a:rPr lang="en-US" dirty="0"/>
              <a:t> so it can proactively alert you to any potential problems. </a:t>
            </a:r>
          </a:p>
          <a:p>
            <a:pPr>
              <a:lnSpc>
                <a:spcPts val="2600"/>
              </a:lnSpc>
              <a:buClr>
                <a:schemeClr val="bg1"/>
              </a:buClr>
              <a:buSzPct val="80000"/>
            </a:pPr>
            <a:endParaRPr lang="en-US" dirty="0"/>
          </a:p>
          <a:p>
            <a:pPr marL="342900" indent="-342900">
              <a:lnSpc>
                <a:spcPts val="2600"/>
              </a:lnSpc>
              <a:buClr>
                <a:schemeClr val="bg1"/>
              </a:buClr>
              <a:buSzPct val="80000"/>
              <a:buFont typeface="Segoe MDL2 Assets" panose="050A0102010101010101" pitchFamily="18" charset="0"/>
              <a:buChar char=""/>
            </a:pPr>
            <a:r>
              <a:rPr lang="en-US" dirty="0"/>
              <a:t>Get an instant email notification for any potential issue, such as: </a:t>
            </a:r>
          </a:p>
          <a:p>
            <a:pPr marL="630900" lvl="1" indent="-342900">
              <a:lnSpc>
                <a:spcPts val="2600"/>
              </a:lnSpc>
              <a:buClr>
                <a:schemeClr val="tx2"/>
              </a:buClr>
              <a:buSzPct val="60000"/>
              <a:buFont typeface="Segoe MDL2 Assets" panose="050A0102010101010101" pitchFamily="18" charset="0"/>
              <a:buChar char=""/>
            </a:pPr>
            <a:r>
              <a:rPr lang="en-US" sz="2000" dirty="0"/>
              <a:t>SharePoint downtime or service stopping</a:t>
            </a:r>
          </a:p>
          <a:p>
            <a:pPr marL="630900" lvl="1" indent="-342900">
              <a:lnSpc>
                <a:spcPts val="2600"/>
              </a:lnSpc>
              <a:buClr>
                <a:schemeClr val="tx2"/>
              </a:buClr>
              <a:buSzPct val="60000"/>
              <a:buFont typeface="Segoe MDL2 Assets" panose="050A0102010101010101" pitchFamily="18" charset="0"/>
              <a:buChar char=""/>
            </a:pPr>
            <a:r>
              <a:rPr lang="en-US" sz="2000" dirty="0"/>
              <a:t>Specific error log </a:t>
            </a:r>
            <a:r>
              <a:rPr lang="en-US" sz="2000" dirty="0" err="1"/>
              <a:t>occuring</a:t>
            </a:r>
            <a:endParaRPr lang="en-US" sz="2000" dirty="0"/>
          </a:p>
          <a:p>
            <a:pPr marL="630900" lvl="1" indent="-342900">
              <a:lnSpc>
                <a:spcPts val="2600"/>
              </a:lnSpc>
              <a:buClr>
                <a:schemeClr val="tx2"/>
              </a:buClr>
              <a:buSzPct val="60000"/>
              <a:buFont typeface="Segoe MDL2 Assets" panose="050A0102010101010101" pitchFamily="18" charset="0"/>
              <a:buChar char=""/>
            </a:pPr>
            <a:r>
              <a:rPr lang="en-US" sz="2000" dirty="0"/>
              <a:t>Performance counters reaching </a:t>
            </a:r>
            <a:br>
              <a:rPr lang="en-US" sz="2000" dirty="0"/>
            </a:br>
            <a:r>
              <a:rPr lang="en-US" sz="2000" dirty="0"/>
              <a:t>critical </a:t>
            </a:r>
            <a:r>
              <a:rPr lang="en-US" sz="2000" dirty="0" err="1"/>
              <a:t>treshold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E8334-BB64-4A15-A969-9F7E6B49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982" y="1197153"/>
            <a:ext cx="5188268" cy="2919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63B43-5438-473E-B55B-ECDBACA05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516" y="3127513"/>
            <a:ext cx="5087346" cy="28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0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1071E3-A99D-4BC3-B476-43664B487C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hr-HR" dirty="0"/>
              <a:t>Web Browser Access</a:t>
            </a:r>
            <a:endParaRPr lang="en-US" dirty="0"/>
          </a:p>
        </p:txBody>
      </p:sp>
      <p:pic>
        <p:nvPicPr>
          <p:cNvPr id="7" name="Content Placeholder 6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8534953F-2AD9-49FB-909D-AE84C1B612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63651" y="1666846"/>
            <a:ext cx="6163177" cy="392502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7B1501-6605-4FCF-B0C5-5D6FA7A848E4}"/>
              </a:ext>
            </a:extLst>
          </p:cNvPr>
          <p:cNvSpPr txBox="1"/>
          <p:nvPr/>
        </p:nvSpPr>
        <p:spPr>
          <a:xfrm>
            <a:off x="889233" y="2357306"/>
            <a:ext cx="4236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You can use </a:t>
            </a:r>
            <a:r>
              <a:rPr lang="en-US" dirty="0" err="1">
                <a:latin typeface="+mj-lt"/>
              </a:rPr>
              <a:t>SysKit</a:t>
            </a:r>
            <a:r>
              <a:rPr lang="en-US" dirty="0">
                <a:latin typeface="+mj-lt"/>
              </a:rPr>
              <a:t> Insights in Google Chrome in all its glory.</a:t>
            </a:r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r>
              <a:rPr lang="en-US" dirty="0">
                <a:latin typeface="+mj-lt"/>
              </a:rPr>
              <a:t>It offers the </a:t>
            </a:r>
            <a:r>
              <a:rPr lang="en-US" b="1" dirty="0">
                <a:latin typeface="+mj-lt"/>
              </a:rPr>
              <a:t>same functionality</a:t>
            </a:r>
            <a:r>
              <a:rPr lang="en-US" dirty="0">
                <a:latin typeface="+mj-lt"/>
              </a:rPr>
              <a:t> that you have in your desktop app with the added benefit of being able to </a:t>
            </a:r>
            <a:r>
              <a:rPr lang="en-US" b="1" dirty="0">
                <a:latin typeface="+mj-lt"/>
              </a:rPr>
              <a:t>simply share </a:t>
            </a:r>
            <a:r>
              <a:rPr lang="en-US" dirty="0">
                <a:latin typeface="+mj-lt"/>
              </a:rPr>
              <a:t>URL of a report or a graph with your colleagues</a:t>
            </a:r>
            <a:r>
              <a:rPr lang="hr-HR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161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E65289-0A51-4863-8671-0BB8751583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hr-HR" dirty="0"/>
              <a:t>SharePoint </a:t>
            </a:r>
            <a:r>
              <a:rPr lang="hr-HR" dirty="0" err="1"/>
              <a:t>Intra-Farm</a:t>
            </a:r>
            <a:r>
              <a:rPr lang="hr-HR" dirty="0"/>
              <a:t> </a:t>
            </a:r>
            <a:r>
              <a:rPr lang="hr-HR" dirty="0" err="1"/>
              <a:t>Latency</a:t>
            </a:r>
            <a:r>
              <a:rPr lang="hr-HR" dirty="0"/>
              <a:t> Monitoring		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49126-708B-48CC-BBEC-CE2D13F1E7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913" y="1231171"/>
            <a:ext cx="4661374" cy="4055086"/>
          </a:xfrm>
        </p:spPr>
        <p:txBody>
          <a:bodyPr/>
          <a:lstStyle/>
          <a:p>
            <a:r>
              <a:rPr lang="en-US" dirty="0"/>
              <a:t>Microsoft requires that your latency is less than 1ms, 99,9% of time in a 10-minute period.</a:t>
            </a:r>
          </a:p>
          <a:p>
            <a:endParaRPr lang="en-US" dirty="0"/>
          </a:p>
          <a:p>
            <a:r>
              <a:rPr lang="en-US" dirty="0" err="1"/>
              <a:t>SysKit</a:t>
            </a:r>
            <a:r>
              <a:rPr lang="en-US" dirty="0"/>
              <a:t> Insights will </a:t>
            </a:r>
            <a:r>
              <a:rPr lang="en-US" b="1" dirty="0"/>
              <a:t>constantly monitor your latency</a:t>
            </a:r>
            <a:r>
              <a:rPr lang="en-US" dirty="0"/>
              <a:t> and alert you if it’s subpar. This way you will instantly know if an error occurs or your network/virtualization teams degrade the underlying layer.</a:t>
            </a:r>
          </a:p>
          <a:p>
            <a:endParaRPr lang="en-US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A046EE5-BBD8-4308-B276-56C8CB153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983" y="1197153"/>
            <a:ext cx="5188268" cy="2916976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D38BBC1-FCD9-4982-8491-90BF5D504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517" y="3129608"/>
            <a:ext cx="5087346" cy="28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1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err="1"/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5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967071-1B2C-4D35-A738-5AA170586EA8}"/>
              </a:ext>
            </a:extLst>
          </p:cNvPr>
          <p:cNvSpPr/>
          <p:nvPr/>
        </p:nvSpPr>
        <p:spPr>
          <a:xfrm>
            <a:off x="0" y="0"/>
            <a:ext cx="12192000" cy="39738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743316" y="154113"/>
            <a:ext cx="10161587" cy="5064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b="1" noProof="0" dirty="0">
                <a:solidFill>
                  <a:schemeClr val="tx2"/>
                </a:solidFill>
              </a:rPr>
              <a:t>Customer Support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767128" y="823346"/>
            <a:ext cx="10137775" cy="2444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000" noProof="0" dirty="0">
                <a:solidFill>
                  <a:schemeClr val="accent6"/>
                </a:solidFill>
              </a:rPr>
              <a:t>Super friendly, always ready and free of charge!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980364"/>
              </p:ext>
            </p:extLst>
          </p:nvPr>
        </p:nvGraphicFramePr>
        <p:xfrm>
          <a:off x="2815389" y="1629455"/>
          <a:ext cx="5606717" cy="184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68876" y="3476148"/>
            <a:ext cx="7313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*Statistics are collected by 3rd party from the last 100 customers that used our service. Powered by </a:t>
            </a:r>
            <a:r>
              <a:rPr lang="en-US" sz="1000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Zendesk</a:t>
            </a:r>
            <a:endParaRPr lang="hr-HR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476" y="4496123"/>
            <a:ext cx="2517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7942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Phone:</a:t>
            </a:r>
          </a:p>
          <a:p>
            <a:r>
              <a:rPr lang="en-US" sz="1400" dirty="0">
                <a:solidFill>
                  <a:schemeClr val="bg2"/>
                </a:solidFill>
              </a:rPr>
              <a:t>USA: (855) 855-5071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Int’l: +1 (631) 406-4900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EU: +44 (0)20 3322-2034</a:t>
            </a:r>
          </a:p>
        </p:txBody>
      </p:sp>
      <p:pic>
        <p:nvPicPr>
          <p:cNvPr id="3074" name="Picture 2" descr="acc-21">
            <a:extLst>
              <a:ext uri="{FF2B5EF4-FFF2-40B4-BE49-F238E27FC236}">
                <a16:creationId xmlns:a16="http://schemas.microsoft.com/office/drawing/2014/main" id="{B4288488-AC41-4F17-B99D-000DBE6C4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49" y="4437418"/>
            <a:ext cx="537135" cy="53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at">
            <a:extLst>
              <a:ext uri="{FF2B5EF4-FFF2-40B4-BE49-F238E27FC236}">
                <a16:creationId xmlns:a16="http://schemas.microsoft.com/office/drawing/2014/main" id="{18F3BB8A-F34D-46FC-81C2-BFF563884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399" y="4445252"/>
            <a:ext cx="515745" cy="51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upport_faq">
            <a:extLst>
              <a:ext uri="{FF2B5EF4-FFF2-40B4-BE49-F238E27FC236}">
                <a16:creationId xmlns:a16="http://schemas.microsoft.com/office/drawing/2014/main" id="{BC7B7F8B-D7C0-418E-8F49-52C9C9EBD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92" y="4521452"/>
            <a:ext cx="437427" cy="4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3D5BA1-830E-40F6-9527-34714621C2B9}"/>
              </a:ext>
            </a:extLst>
          </p:cNvPr>
          <p:cNvCxnSpPr/>
          <p:nvPr/>
        </p:nvCxnSpPr>
        <p:spPr>
          <a:xfrm>
            <a:off x="2351821" y="1435768"/>
            <a:ext cx="69445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58D440E-6D3F-4907-969C-E2B01CF8B7DD}"/>
              </a:ext>
            </a:extLst>
          </p:cNvPr>
          <p:cNvSpPr/>
          <p:nvPr/>
        </p:nvSpPr>
        <p:spPr>
          <a:xfrm>
            <a:off x="5472408" y="4544217"/>
            <a:ext cx="179606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Email:</a:t>
            </a:r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  <a:hlinkClick r:id="rId6"/>
            </a:endParaRPr>
          </a:p>
          <a:p>
            <a:r>
              <a:rPr lang="en-US" sz="1400" dirty="0">
                <a:solidFill>
                  <a:schemeClr val="tx2"/>
                </a:solidFill>
                <a:hlinkClick r:id="rId6"/>
              </a:rPr>
              <a:t>support@syskit.com</a:t>
            </a:r>
            <a:endParaRPr lang="hr-HR" sz="1400" dirty="0">
              <a:solidFill>
                <a:schemeClr val="tx2"/>
              </a:solidFill>
            </a:endParaRPr>
          </a:p>
          <a:p>
            <a:r>
              <a:rPr lang="hr-HR" sz="1400" dirty="0">
                <a:solidFill>
                  <a:schemeClr val="tx2"/>
                </a:solidFill>
                <a:hlinkClick r:id="rId7"/>
              </a:rPr>
              <a:t>sales@syskit.com</a:t>
            </a:r>
            <a:r>
              <a:rPr lang="hr-HR" sz="1400" dirty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DBF54C-7E96-4741-BA9C-7307EFD0C2EE}"/>
              </a:ext>
            </a:extLst>
          </p:cNvPr>
          <p:cNvSpPr/>
          <p:nvPr/>
        </p:nvSpPr>
        <p:spPr>
          <a:xfrm>
            <a:off x="8941258" y="4496123"/>
            <a:ext cx="1439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Chat &amp; Web:</a:t>
            </a:r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  <a:hlinkClick r:id="rId6"/>
            </a:endParaRPr>
          </a:p>
          <a:p>
            <a:r>
              <a:rPr lang="en-US" sz="1400" dirty="0">
                <a:solidFill>
                  <a:schemeClr val="tx2"/>
                </a:solidFill>
                <a:cs typeface="Segoe UI Semilight" panose="020B0402040204020203" pitchFamily="34" charset="0"/>
                <a:hlinkClick r:id="rId8"/>
              </a:rPr>
              <a:t>www.syskit.com</a:t>
            </a:r>
            <a:endParaRPr lang="hr-HR" sz="14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D9D78-1AF4-4F6C-A215-46F389061F81}"/>
              </a:ext>
            </a:extLst>
          </p:cNvPr>
          <p:cNvSpPr/>
          <p:nvPr/>
        </p:nvSpPr>
        <p:spPr>
          <a:xfrm>
            <a:off x="10250905" y="6248400"/>
            <a:ext cx="1347537" cy="232611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9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6644" y="5567320"/>
            <a:ext cx="12324170" cy="92754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rgbClr val="F79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08982" y="3045417"/>
            <a:ext cx="8174037" cy="1488483"/>
          </a:xfrm>
        </p:spPr>
        <p:txBody>
          <a:bodyPr/>
          <a:lstStyle/>
          <a:p>
            <a:r>
              <a:rPr lang="hr-HR" sz="2400" b="1" dirty="0" err="1">
                <a:solidFill>
                  <a:schemeClr val="accent6"/>
                </a:solidFill>
                <a:cs typeface="Segoe UI Semibold" panose="020B0702040204020203" pitchFamily="34" charset="0"/>
              </a:rPr>
              <a:t>SysKit</a:t>
            </a:r>
            <a:r>
              <a:rPr lang="hr-HR" sz="2400" b="1" dirty="0">
                <a:solidFill>
                  <a:schemeClr val="accent6"/>
                </a:solidFill>
                <a:cs typeface="Segoe UI Semibold" panose="020B0702040204020203" pitchFamily="34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is a software development company based in Zagreb, Croatia, </a:t>
            </a:r>
            <a:r>
              <a:rPr lang="hr-HR" sz="2400" dirty="0">
                <a:solidFill>
                  <a:schemeClr val="accent6"/>
                </a:solidFill>
              </a:rPr>
              <a:t>Europe </a:t>
            </a:r>
            <a:r>
              <a:rPr lang="en-US" sz="2400" dirty="0">
                <a:solidFill>
                  <a:schemeClr val="accent6"/>
                </a:solidFill>
              </a:rPr>
              <a:t>founded in 2009. We create innovative software solutions for SharePoint, Office 365, </a:t>
            </a:r>
            <a:r>
              <a:rPr lang="hr-HR" sz="2400" dirty="0">
                <a:solidFill>
                  <a:schemeClr val="accent6"/>
                </a:solidFill>
              </a:rPr>
              <a:t>SQL Server, </a:t>
            </a:r>
            <a:r>
              <a:rPr lang="en-US" sz="2400" dirty="0">
                <a:solidFill>
                  <a:schemeClr val="accent6"/>
                </a:solidFill>
              </a:rPr>
              <a:t>M</a:t>
            </a:r>
            <a:r>
              <a:rPr lang="hr-HR" sz="2400" dirty="0">
                <a:solidFill>
                  <a:schemeClr val="accent6"/>
                </a:solidFill>
              </a:rPr>
              <a:t>S</a:t>
            </a:r>
            <a:r>
              <a:rPr lang="en-US" sz="2400" dirty="0">
                <a:solidFill>
                  <a:schemeClr val="accent6"/>
                </a:solidFill>
              </a:rPr>
              <a:t> Windows </a:t>
            </a:r>
            <a:r>
              <a:rPr lang="hr-HR" sz="2400" dirty="0">
                <a:solidFill>
                  <a:schemeClr val="accent6"/>
                </a:solidFill>
              </a:rPr>
              <a:t>RDS</a:t>
            </a:r>
            <a:r>
              <a:rPr lang="en-US" sz="2400" dirty="0">
                <a:solidFill>
                  <a:schemeClr val="accent6"/>
                </a:solidFill>
              </a:rPr>
              <a:t>, and Citrix admins and consultants</a:t>
            </a:r>
            <a:r>
              <a:rPr lang="hr-HR" sz="2400" dirty="0">
                <a:solidFill>
                  <a:schemeClr val="accent6"/>
                </a:solidFill>
              </a:rPr>
              <a:t>.</a:t>
            </a:r>
          </a:p>
          <a:p>
            <a:endParaRPr lang="hr-HR" sz="2400" dirty="0">
              <a:solidFill>
                <a:schemeClr val="accent6"/>
              </a:solidFill>
            </a:endParaRPr>
          </a:p>
          <a:p>
            <a:endParaRPr lang="en-US" sz="1050" dirty="0">
              <a:solidFill>
                <a:schemeClr val="accent6"/>
              </a:solidFill>
            </a:endParaRPr>
          </a:p>
        </p:txBody>
      </p:sp>
      <p:pic>
        <p:nvPicPr>
          <p:cNvPr id="4" name="Picture 2" descr="http://acceleratio.wpengine.netdna-cdn.com/wp-content/uploads/2012/12/ms-partne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64" y="5895683"/>
            <a:ext cx="1319238" cy="33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acceleratio.wpengine.netdna-cdn.com/wp-content/uploads/2012/12/citrix-rea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13" y="5696485"/>
            <a:ext cx="760289" cy="6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acceleratio.wpengine.netdna-cdn.com/wp-content/uploads/2012/12/vmw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913" y="5750574"/>
            <a:ext cx="682053" cy="5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08982" y="5839040"/>
            <a:ext cx="231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794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Technology</a:t>
            </a:r>
            <a:r>
              <a:rPr lang="hr-HR" dirty="0">
                <a:solidFill>
                  <a:srgbClr val="F79428"/>
                </a:solidFill>
                <a:latin typeface="+mj-lt"/>
                <a:cs typeface="Segoe UI Semibold" panose="020B0702040204020203" pitchFamily="34" charset="0"/>
              </a:rPr>
              <a:t> </a:t>
            </a:r>
            <a:r>
              <a:rPr lang="hr-HR" dirty="0">
                <a:solidFill>
                  <a:srgbClr val="F794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111825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type="body" sz="quarter" idx="28"/>
          </p:nvPr>
        </p:nvSpPr>
        <p:spPr>
          <a:xfrm>
            <a:off x="1478200" y="1729991"/>
            <a:ext cx="10137287" cy="2439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r-HR" dirty="0"/>
              <a:t>More </a:t>
            </a:r>
            <a:r>
              <a:rPr lang="hr-HR" dirty="0" err="1"/>
              <a:t>than</a:t>
            </a:r>
            <a:r>
              <a:rPr lang="hr-HR" dirty="0"/>
              <a:t> </a:t>
            </a:r>
            <a:r>
              <a:rPr lang="hr-HR" dirty="0">
                <a:solidFill>
                  <a:srgbClr val="F7942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3000</a:t>
            </a:r>
            <a:r>
              <a:rPr lang="hr-HR" dirty="0"/>
              <a:t> customers in more than </a:t>
            </a:r>
            <a:r>
              <a:rPr lang="hr-HR" dirty="0">
                <a:solidFill>
                  <a:srgbClr val="F7942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50</a:t>
            </a:r>
            <a:r>
              <a:rPr lang="hr-HR" dirty="0"/>
              <a:t> countries worldwide use our products!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06877" y="2160448"/>
            <a:ext cx="7047619" cy="3809524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27"/>
          </p:nvPr>
        </p:nvSpPr>
        <p:spPr>
          <a:xfrm>
            <a:off x="1478200" y="562282"/>
            <a:ext cx="10161350" cy="506412"/>
          </a:xfrm>
        </p:spPr>
        <p:txBody>
          <a:bodyPr/>
          <a:lstStyle/>
          <a:p>
            <a:r>
              <a:rPr lang="en-US">
                <a:latin typeface="+mj-lt"/>
              </a:rPr>
              <a:t>Customers</a:t>
            </a:r>
          </a:p>
        </p:txBody>
      </p:sp>
    </p:spTree>
    <p:extLst>
      <p:ext uri="{BB962C8B-B14F-4D97-AF65-F5344CB8AC3E}">
        <p14:creationId xmlns:p14="http://schemas.microsoft.com/office/powerpoint/2010/main" val="356672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32484" y="2700588"/>
            <a:ext cx="7483642" cy="1456824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+mn-lt"/>
                <a:cs typeface="Segoe UI Semibold" panose="020B0702040204020203" pitchFamily="34" charset="0"/>
              </a:rPr>
              <a:t>SysKit </a:t>
            </a:r>
            <a:r>
              <a:rPr lang="hr-HR" dirty="0" err="1">
                <a:solidFill>
                  <a:schemeClr val="accent6"/>
                </a:solidFill>
                <a:latin typeface="+mn-lt"/>
                <a:cs typeface="Segoe UI Semibold" panose="020B0702040204020203" pitchFamily="34" charset="0"/>
              </a:rPr>
              <a:t>Insights</a:t>
            </a:r>
            <a:endParaRPr lang="en-US" dirty="0">
              <a:solidFill>
                <a:schemeClr val="accent6"/>
              </a:solidFill>
              <a:latin typeface="+mn-lt"/>
              <a:cs typeface="Segoe UI Semibold" panose="020B0702040204020203" pitchFamily="34" charset="0"/>
            </a:endParaRPr>
          </a:p>
          <a:p>
            <a:r>
              <a:rPr lang="en-US" sz="3600" dirty="0"/>
              <a:t>Product Overview</a:t>
            </a:r>
          </a:p>
        </p:txBody>
      </p:sp>
    </p:spTree>
    <p:extLst>
      <p:ext uri="{BB962C8B-B14F-4D97-AF65-F5344CB8AC3E}">
        <p14:creationId xmlns:p14="http://schemas.microsoft.com/office/powerpoint/2010/main" val="258949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6913" y="1780246"/>
            <a:ext cx="4458702" cy="3534585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SzPct val="80000"/>
              <a:buFont typeface="Segoe MDL2 Assets" panose="050A0102010101010101" pitchFamily="18" charset="0"/>
              <a:buChar char=""/>
            </a:pPr>
            <a:r>
              <a:rPr lang="en-US" dirty="0" err="1"/>
              <a:t>SysKit</a:t>
            </a:r>
            <a:r>
              <a:rPr lang="en-US" dirty="0"/>
              <a:t> Insights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en-US" dirty="0"/>
              <a:t>tool for monitoring SharePoint performance and troubleshooting your servers via ULS logs, SQL logs, and Windows Event logs. </a:t>
            </a:r>
            <a:endParaRPr lang="hr-HR" dirty="0"/>
          </a:p>
          <a:p>
            <a:endParaRPr lang="hr-HR" dirty="0"/>
          </a:p>
          <a:p>
            <a:pPr marL="342900" indent="-342900">
              <a:buClr>
                <a:srgbClr val="F79428"/>
              </a:buClr>
              <a:buSzPct val="80000"/>
              <a:buFont typeface="Segoe MDL2 Assets" panose="050A0102010101010101" pitchFamily="18" charset="0"/>
              <a:buChar char=""/>
            </a:pPr>
            <a:r>
              <a:rPr lang="hr-HR" dirty="0" err="1"/>
              <a:t>SysKit</a:t>
            </a:r>
            <a:r>
              <a:rPr lang="hr-HR" dirty="0"/>
              <a:t> </a:t>
            </a:r>
            <a:r>
              <a:rPr lang="hr-HR" dirty="0" err="1"/>
              <a:t>Insights</a:t>
            </a:r>
            <a:r>
              <a:rPr lang="hr-HR" dirty="0"/>
              <a:t> </a:t>
            </a:r>
            <a:r>
              <a:rPr lang="hr-HR" dirty="0" err="1"/>
              <a:t>allows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to monitor</a:t>
            </a:r>
            <a:r>
              <a:rPr lang="en-US" dirty="0"/>
              <a:t> performance across all servers and farms from a single centralized location.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SysKit </a:t>
            </a:r>
            <a:r>
              <a:rPr lang="hr-HR" dirty="0" err="1"/>
              <a:t>Insights</a:t>
            </a:r>
            <a:r>
              <a:rPr lang="hr-HR" dirty="0"/>
              <a:t>?</a:t>
            </a:r>
            <a:endParaRPr lang="en-US" dirty="0"/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61F08E2-2748-4735-9438-5C9153C03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623" y="1743649"/>
            <a:ext cx="5995284" cy="33707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808781" y="1164092"/>
            <a:ext cx="10342044" cy="10800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 baseline="0">
                <a:solidFill>
                  <a:srgbClr val="54A1D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FontTx/>
              <a:buNone/>
              <a:defRPr sz="2400" kern="1200">
                <a:solidFill>
                  <a:srgbClr val="54A1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8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rgbClr val="54A1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76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83838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800" dirty="0">
                <a:solidFill>
                  <a:schemeClr val="accent6"/>
                </a:solidFill>
                <a:latin typeface="+mn-lt"/>
              </a:rPr>
              <a:t>BENEFITS: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8781" y="2545535"/>
            <a:ext cx="5040000" cy="1152000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 baseline="0">
                <a:solidFill>
                  <a:srgbClr val="54A1D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FontTx/>
              <a:buNone/>
              <a:defRPr sz="2400" kern="1200">
                <a:solidFill>
                  <a:srgbClr val="54A1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8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rgbClr val="54A1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76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83838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5400" lvl="4"/>
            <a:r>
              <a:rPr lang="en-US" sz="1600" dirty="0">
                <a:solidFill>
                  <a:schemeClr val="bg2"/>
                </a:solidFill>
                <a:latin typeface="+mn-lt"/>
              </a:rPr>
              <a:t>Centralized overview of all your farms and servers in a single location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08781" y="3926978"/>
            <a:ext cx="5040000" cy="1152000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 baseline="0">
                <a:solidFill>
                  <a:srgbClr val="54A1D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FontTx/>
              <a:buNone/>
              <a:defRPr sz="2400" kern="1200">
                <a:solidFill>
                  <a:srgbClr val="54A1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8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rgbClr val="54A1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76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83838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5400" lvl="4"/>
            <a:r>
              <a:rPr lang="en-US" sz="1600" dirty="0">
                <a:solidFill>
                  <a:schemeClr val="bg2"/>
                </a:solidFill>
              </a:rPr>
              <a:t>Up to date state of your servers and mission critical performance counters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524451" y="2545535"/>
            <a:ext cx="5040000" cy="1152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 baseline="0">
                <a:solidFill>
                  <a:srgbClr val="54A1D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FontTx/>
              <a:buNone/>
              <a:defRPr sz="2400" kern="1200">
                <a:solidFill>
                  <a:srgbClr val="54A1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8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rgbClr val="54A1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76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83838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000" lvl="3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Easy bottleneck identification, quick and precise troubleshoot of the ULS logs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6524451" y="3926978"/>
            <a:ext cx="5040000" cy="1152000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 baseline="0">
                <a:solidFill>
                  <a:srgbClr val="54A1D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FontTx/>
              <a:buNone/>
              <a:defRPr sz="2400" kern="1200">
                <a:solidFill>
                  <a:srgbClr val="54A1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8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rgbClr val="54A1D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76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83838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000" lvl="3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Real-time email intelligent alerting, will minimize and downtime</a:t>
            </a:r>
          </a:p>
        </p:txBody>
      </p:sp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64D65CBC-1788-42AF-8649-24ECCF1AA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1" y="4106978"/>
            <a:ext cx="792000" cy="79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EE19A1-90A0-45D6-90EA-DEF32003D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451" y="2663460"/>
            <a:ext cx="792000" cy="79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D4D517-F13E-4301-857B-71D124657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451" y="4020641"/>
            <a:ext cx="792000" cy="79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E51988-D7AC-4750-ACBB-EBB0325F0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55" y="266346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err="1"/>
              <a:t>Features</a:t>
            </a:r>
            <a:r>
              <a:rPr lang="hr-HR"/>
              <a:t> </a:t>
            </a:r>
            <a:r>
              <a:rPr lang="hr-HR" err="1"/>
              <a:t>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5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C9BA40-5CD6-4C95-8865-DFCDFBC69D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hr-HR" dirty="0" err="1"/>
              <a:t>Centralized</a:t>
            </a:r>
            <a:r>
              <a:rPr lang="hr-HR" dirty="0"/>
              <a:t> Event </a:t>
            </a:r>
            <a:r>
              <a:rPr lang="hr-HR" dirty="0" err="1"/>
              <a:t>Viewer</a:t>
            </a:r>
            <a:r>
              <a:rPr lang="hr-HR" dirty="0"/>
              <a:t>	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B67AA-FCBF-4773-8CDE-AB8A42E920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2850" y="1448474"/>
            <a:ext cx="4919948" cy="4068000"/>
          </a:xfrm>
        </p:spPr>
        <p:txBody>
          <a:bodyPr/>
          <a:lstStyle/>
          <a:p>
            <a:r>
              <a:rPr lang="en-US" sz="2000" dirty="0" err="1"/>
              <a:t>SysKit</a:t>
            </a:r>
            <a:r>
              <a:rPr lang="en-US" sz="2000" dirty="0"/>
              <a:t> Insights has a powerful collecting engine that gathers </a:t>
            </a:r>
            <a:r>
              <a:rPr lang="en-US" sz="2000" b="1" i="1" dirty="0"/>
              <a:t>ULS, SQL and Windows Event logs</a:t>
            </a:r>
            <a:r>
              <a:rPr lang="en-US" sz="2000" dirty="0"/>
              <a:t> from all farms and servers in a single location.</a:t>
            </a:r>
          </a:p>
          <a:p>
            <a:endParaRPr lang="en-US" sz="2000" dirty="0"/>
          </a:p>
          <a:p>
            <a:r>
              <a:rPr lang="en-US" sz="2000" dirty="0"/>
              <a:t>SysKit Insights enables you to:</a:t>
            </a:r>
          </a:p>
          <a:p>
            <a:pPr marL="342900" indent="-342900">
              <a:lnSpc>
                <a:spcPts val="2800"/>
              </a:lnSpc>
              <a:buClr>
                <a:schemeClr val="tx2"/>
              </a:buClr>
              <a:buSzPct val="80000"/>
              <a:buFont typeface="Segoe MDL2 Assets" panose="050A0102010101010101" pitchFamily="18" charset="0"/>
              <a:buChar char=""/>
            </a:pPr>
            <a:r>
              <a:rPr lang="en-US" sz="2000" dirty="0">
                <a:solidFill>
                  <a:srgbClr val="37B2B7"/>
                </a:solidFill>
              </a:rPr>
              <a:t>Search, filter and export all logs for a specific server or a farm</a:t>
            </a:r>
          </a:p>
          <a:p>
            <a:pPr marL="342900" indent="-342900">
              <a:lnSpc>
                <a:spcPts val="2800"/>
              </a:lnSpc>
              <a:buClr>
                <a:schemeClr val="tx2"/>
              </a:buClr>
              <a:buSzPct val="80000"/>
              <a:buFont typeface="Segoe MDL2 Assets" panose="050A0102010101010101" pitchFamily="18" charset="0"/>
              <a:buChar char=""/>
            </a:pPr>
            <a:r>
              <a:rPr lang="en-US" sz="2000" dirty="0">
                <a:solidFill>
                  <a:srgbClr val="37B2B7"/>
                </a:solidFill>
              </a:rPr>
              <a:t>Query data by correlation ID, event ID, server, source or category</a:t>
            </a:r>
          </a:p>
          <a:p>
            <a:pPr marL="342900" indent="-342900">
              <a:lnSpc>
                <a:spcPts val="2800"/>
              </a:lnSpc>
              <a:buClr>
                <a:schemeClr val="tx2"/>
              </a:buClr>
              <a:buSzPct val="80000"/>
              <a:buFont typeface="Segoe MDL2 Assets" panose="050A0102010101010101" pitchFamily="18" charset="0"/>
              <a:buChar char=""/>
            </a:pPr>
            <a:r>
              <a:rPr lang="en-US" sz="2000" dirty="0">
                <a:solidFill>
                  <a:srgbClr val="37B2B7"/>
                </a:solidFill>
              </a:rPr>
              <a:t>Receive proactive alerts if specified event occurs</a:t>
            </a:r>
          </a:p>
          <a:p>
            <a:pPr marL="342900" indent="-342900">
              <a:lnSpc>
                <a:spcPts val="2800"/>
              </a:lnSpc>
              <a:buClr>
                <a:schemeClr val="tx2"/>
              </a:buClr>
              <a:buSzPct val="80000"/>
              <a:buFont typeface="Segoe MDL2 Assets" panose="050A0102010101010101" pitchFamily="18" charset="0"/>
              <a:buChar char=""/>
            </a:pPr>
            <a:endParaRPr lang="en-US" sz="2000" dirty="0">
              <a:solidFill>
                <a:srgbClr val="37B2B7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49B3D-3C80-4817-8065-6BCF5E18F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599" y="1448474"/>
            <a:ext cx="5206403" cy="2929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94F00-617F-4565-884E-DAE38156F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997" y="3066881"/>
            <a:ext cx="5076961" cy="28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4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hr-HR" dirty="0"/>
              <a:t>SharePoint </a:t>
            </a:r>
            <a:r>
              <a:rPr lang="hr-HR" dirty="0" err="1"/>
              <a:t>Performance</a:t>
            </a:r>
            <a:r>
              <a:rPr lang="hr-HR" dirty="0"/>
              <a:t> Monitoring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045A7A-1581-4AED-9222-AEBEBA236D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2850" y="1590470"/>
            <a:ext cx="5105851" cy="2272680"/>
          </a:xfrm>
        </p:spPr>
        <p:txBody>
          <a:bodyPr/>
          <a:lstStyle/>
          <a:p>
            <a:r>
              <a:rPr lang="hr-HR" sz="2000" dirty="0"/>
              <a:t>I</a:t>
            </a:r>
            <a:r>
              <a:rPr lang="en-US" sz="2000" dirty="0" err="1"/>
              <a:t>nsights</a:t>
            </a:r>
            <a:r>
              <a:rPr lang="en-US" sz="2000" dirty="0"/>
              <a:t> allows you to monitor</a:t>
            </a:r>
            <a:r>
              <a:rPr lang="en-US" sz="2000" i="1" dirty="0"/>
              <a:t> </a:t>
            </a:r>
            <a:r>
              <a:rPr lang="en-US" sz="2000" b="1" i="1" dirty="0"/>
              <a:t>30+ SharePoint specific performance counters</a:t>
            </a:r>
            <a:r>
              <a:rPr lang="en-US" sz="2000" dirty="0"/>
              <a:t> for all servers across all farms. Check out the performance of each farm, or drill down and examine each server individually.</a:t>
            </a:r>
            <a:endParaRPr lang="hr-HR" sz="2000" dirty="0"/>
          </a:p>
          <a:p>
            <a:endParaRPr lang="hr-HR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EF77BC-B2CC-4D75-A76D-5C19BCBCD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15" y="1066084"/>
            <a:ext cx="4971348" cy="2797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409B4-1047-4F98-B403-F42F8139F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234" y="3201622"/>
            <a:ext cx="5036527" cy="28337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5D9C52-7DDE-42B1-BA15-A29B27294798}"/>
              </a:ext>
            </a:extLst>
          </p:cNvPr>
          <p:cNvSpPr txBox="1"/>
          <p:nvPr/>
        </p:nvSpPr>
        <p:spPr>
          <a:xfrm>
            <a:off x="493518" y="3341218"/>
            <a:ext cx="4657322" cy="2041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686A6B"/>
                </a:solidFill>
                <a:latin typeface="+mj-lt"/>
              </a:rPr>
              <a:t>Performance</a:t>
            </a:r>
            <a:r>
              <a:rPr lang="hr-HR" sz="2000" dirty="0">
                <a:solidFill>
                  <a:srgbClr val="686A6B"/>
                </a:solidFill>
                <a:latin typeface="+mj-lt"/>
              </a:rPr>
              <a:t> monitoring </a:t>
            </a:r>
            <a:r>
              <a:rPr lang="hr-HR" sz="2000" dirty="0" err="1">
                <a:solidFill>
                  <a:srgbClr val="686A6B"/>
                </a:solidFill>
                <a:latin typeface="+mj-lt"/>
              </a:rPr>
              <a:t>helps</a:t>
            </a:r>
            <a:r>
              <a:rPr lang="hr-HR" sz="2000" dirty="0">
                <a:solidFill>
                  <a:srgbClr val="686A6B"/>
                </a:solidFill>
                <a:latin typeface="+mj-lt"/>
              </a:rPr>
              <a:t> </a:t>
            </a:r>
            <a:r>
              <a:rPr lang="hr-HR" sz="2000" dirty="0" err="1">
                <a:solidFill>
                  <a:srgbClr val="686A6B"/>
                </a:solidFill>
                <a:latin typeface="+mj-lt"/>
              </a:rPr>
              <a:t>you</a:t>
            </a:r>
            <a:r>
              <a:rPr lang="hr-HR" sz="2000" dirty="0">
                <a:solidFill>
                  <a:srgbClr val="686A6B"/>
                </a:solidFill>
                <a:latin typeface="+mj-lt"/>
              </a:rPr>
              <a:t>:</a:t>
            </a:r>
          </a:p>
          <a:p>
            <a:pPr marL="285750" indent="-285750">
              <a:lnSpc>
                <a:spcPts val="2600"/>
              </a:lnSpc>
              <a:buClr>
                <a:schemeClr val="tx2"/>
              </a:buClr>
              <a:buSzPct val="80000"/>
              <a:buFont typeface="Segoe MDL2 Assets" panose="050A0102010101010101" pitchFamily="18" charset="0"/>
              <a:buChar char=""/>
            </a:pPr>
            <a:r>
              <a:rPr lang="en-US" sz="2000" dirty="0">
                <a:solidFill>
                  <a:srgbClr val="37B2B7"/>
                </a:solidFill>
                <a:latin typeface="+mj-lt"/>
              </a:rPr>
              <a:t>Keep an up to date overview of all servers and farms states</a:t>
            </a:r>
          </a:p>
          <a:p>
            <a:pPr marL="285750" indent="-285750">
              <a:lnSpc>
                <a:spcPts val="2600"/>
              </a:lnSpc>
              <a:buClr>
                <a:schemeClr val="tx2"/>
              </a:buClr>
              <a:buSzPct val="80000"/>
              <a:buFont typeface="Segoe MDL2 Assets" panose="050A0102010101010101" pitchFamily="18" charset="0"/>
              <a:buChar char=""/>
            </a:pPr>
            <a:r>
              <a:rPr lang="en-US" sz="2000" dirty="0">
                <a:solidFill>
                  <a:srgbClr val="37B2B7"/>
                </a:solidFill>
                <a:latin typeface="+mj-lt"/>
              </a:rPr>
              <a:t>Detect </a:t>
            </a:r>
            <a:r>
              <a:rPr lang="hr-HR" sz="2000" dirty="0" err="1">
                <a:solidFill>
                  <a:srgbClr val="37B2B7"/>
                </a:solidFill>
                <a:latin typeface="+mj-lt"/>
              </a:rPr>
              <a:t>all</a:t>
            </a:r>
            <a:r>
              <a:rPr lang="en-US" sz="2000" dirty="0">
                <a:solidFill>
                  <a:srgbClr val="37B2B7"/>
                </a:solidFill>
                <a:latin typeface="+mj-lt"/>
              </a:rPr>
              <a:t> warning </a:t>
            </a:r>
            <a:r>
              <a:rPr lang="hr-HR" sz="2000" dirty="0" err="1">
                <a:solidFill>
                  <a:srgbClr val="37B2B7"/>
                </a:solidFill>
                <a:latin typeface="+mj-lt"/>
              </a:rPr>
              <a:t>level</a:t>
            </a:r>
            <a:r>
              <a:rPr lang="hr-HR" sz="2000" dirty="0">
                <a:solidFill>
                  <a:srgbClr val="37B2B7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37B2B7"/>
                </a:solidFill>
                <a:latin typeface="+mj-lt"/>
              </a:rPr>
              <a:t>or critical issues</a:t>
            </a:r>
            <a:endParaRPr lang="hr-HR" sz="2000" dirty="0">
              <a:solidFill>
                <a:srgbClr val="37B2B7"/>
              </a:solidFill>
              <a:latin typeface="+mj-lt"/>
            </a:endParaRPr>
          </a:p>
          <a:p>
            <a:pPr marL="285750" indent="-285750">
              <a:lnSpc>
                <a:spcPts val="2600"/>
              </a:lnSpc>
              <a:buClr>
                <a:schemeClr val="tx2"/>
              </a:buClr>
              <a:buSzPct val="80000"/>
              <a:buFont typeface="Segoe MDL2 Assets" panose="050A0102010101010101" pitchFamily="18" charset="0"/>
              <a:buChar char=""/>
            </a:pPr>
            <a:r>
              <a:rPr lang="en-US" sz="2000" dirty="0">
                <a:solidFill>
                  <a:srgbClr val="37B2B7"/>
                </a:solidFill>
                <a:latin typeface="+mj-lt"/>
              </a:rPr>
              <a:t>Identify protentional bottlenecks</a:t>
            </a:r>
          </a:p>
          <a:p>
            <a:pPr marL="285750" indent="-285750">
              <a:lnSpc>
                <a:spcPts val="2600"/>
              </a:lnSpc>
              <a:buClr>
                <a:schemeClr val="tx2"/>
              </a:buClr>
              <a:buSzPct val="80000"/>
              <a:buFont typeface="Segoe MDL2 Assets" panose="050A0102010101010101" pitchFamily="18" charset="0"/>
              <a:buChar char=""/>
            </a:pPr>
            <a:r>
              <a:rPr lang="en-US" sz="2000" dirty="0">
                <a:solidFill>
                  <a:srgbClr val="37B2B7"/>
                </a:solidFill>
                <a:latin typeface="+mj-lt"/>
              </a:rPr>
              <a:t>Predict future trends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e-basic">
  <a:themeElements>
    <a:clrScheme name="SysKit">
      <a:dk1>
        <a:srgbClr val="4D4D4F"/>
      </a:dk1>
      <a:lt1>
        <a:srgbClr val="F79428"/>
      </a:lt1>
      <a:dk2>
        <a:srgbClr val="37B2B7"/>
      </a:dk2>
      <a:lt2>
        <a:srgbClr val="6F6F71"/>
      </a:lt2>
      <a:accent1>
        <a:srgbClr val="08688C"/>
      </a:accent1>
      <a:accent2>
        <a:srgbClr val="D9BC38"/>
      </a:accent2>
      <a:accent3>
        <a:srgbClr val="A52A5E"/>
      </a:accent3>
      <a:accent4>
        <a:srgbClr val="00BFF3"/>
      </a:accent4>
      <a:accent5>
        <a:srgbClr val="6DB044"/>
      </a:accent5>
      <a:accent6>
        <a:srgbClr val="FFFFFF"/>
      </a:accent6>
      <a:hlink>
        <a:srgbClr val="54A1D1"/>
      </a:hlink>
      <a:folHlink>
        <a:srgbClr val="EFA03D"/>
      </a:folHlink>
    </a:clrScheme>
    <a:fontScheme name="Acceleratio Font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ysKit PPT" id="{E6225192-D8C3-4FEE-8D04-6384144FF3AF}" vid="{3C34B912-7186-46B9-A501-2759BCB6F7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BAFFDFA39DE40AB9BCCE101B3C299" ma:contentTypeVersion="4" ma:contentTypeDescription="Create a new document." ma:contentTypeScope="" ma:versionID="344df4984131d2e4fc1936b57bebbcfa">
  <xsd:schema xmlns:xsd="http://www.w3.org/2001/XMLSchema" xmlns:xs="http://www.w3.org/2001/XMLSchema" xmlns:p="http://schemas.microsoft.com/office/2006/metadata/properties" xmlns:ns2="307cf2cb-c490-4873-829f-658a41e8ee58" xmlns:ns3="af78ae1d-7c16-405a-a67d-ca3126bf0785" targetNamespace="http://schemas.microsoft.com/office/2006/metadata/properties" ma:root="true" ma:fieldsID="9cce5554b2d476f1f9cac6fae7b4c0bb" ns2:_="" ns3:_="">
    <xsd:import namespace="307cf2cb-c490-4873-829f-658a41e8ee58"/>
    <xsd:import namespace="af78ae1d-7c16-405a-a67d-ca3126bf07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cf2cb-c490-4873-829f-658a41e8e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8ae1d-7c16-405a-a67d-ca3126bf0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8D0E1A-5C22-4499-83B9-5C3E9EBC4CF0}">
  <ds:schemaRefs>
    <ds:schemaRef ds:uri="http://purl.org/dc/elements/1.1/"/>
    <ds:schemaRef ds:uri="http://schemas.microsoft.com/office/2006/metadata/properties"/>
    <ds:schemaRef ds:uri="af78ae1d-7c16-405a-a67d-ca3126bf078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07cf2cb-c490-4873-829f-658a41e8ee5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EF1D5E-4048-4AF6-B21E-729F4978B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7cf2cb-c490-4873-829f-658a41e8ee58"/>
    <ds:schemaRef ds:uri="af78ae1d-7c16-405a-a67d-ca3126bf0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FEF498-8DD1-4F31-86A9-9965A4E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SysKit Official</Template>
  <TotalTime>4117</TotalTime>
  <Words>385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Segoe MDL2 Assets</vt:lpstr>
      <vt:lpstr>Segoe UI</vt:lpstr>
      <vt:lpstr>Segoe UI Historic</vt:lpstr>
      <vt:lpstr>Segoe UI Light</vt:lpstr>
      <vt:lpstr>Segoe UI Semibold</vt:lpstr>
      <vt:lpstr>Segoe UI Semilight</vt:lpstr>
      <vt:lpstr>Wingdings</vt:lpstr>
      <vt:lpstr>Acce-basic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Ante Stjepanovic</dc:creator>
  <cp:lastModifiedBy>Ante Stjepanovic</cp:lastModifiedBy>
  <cp:revision>28</cp:revision>
  <dcterms:created xsi:type="dcterms:W3CDTF">2018-03-02T17:06:11Z</dcterms:created>
  <dcterms:modified xsi:type="dcterms:W3CDTF">2018-07-31T12:40:29Z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0x010100787BAFFDFA39DE40AB9BCCE101B3C299</vt:lpwstr>
  </property>
</Properties>
</file>